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60" r:id="rId4"/>
    <p:sldId id="259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2FA0E4-1E4F-4561-94AE-99C8CF290B83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35379A-DAD6-4353-8AAF-0E95845519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Frontend: HTML, CSS, JavaScript, Bootstrap</a:t>
          </a:r>
        </a:p>
      </dgm:t>
    </dgm:pt>
    <dgm:pt modelId="{CF19D887-4958-44AC-AAF9-A6BD0C8BA869}" type="parTrans" cxnId="{1F53B904-C3E6-412B-B90A-A6EC575A230E}">
      <dgm:prSet/>
      <dgm:spPr/>
      <dgm:t>
        <a:bodyPr/>
        <a:lstStyle/>
        <a:p>
          <a:endParaRPr lang="en-US"/>
        </a:p>
      </dgm:t>
    </dgm:pt>
    <dgm:pt modelId="{55E1053D-EF82-4ED9-BB0D-8AD93E6A225F}" type="sibTrans" cxnId="{1F53B904-C3E6-412B-B90A-A6EC575A230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0727C19-8222-4BB5-A177-71EB9956F8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Backend: Python Flask (Python 3.7), SQLAlchemy</a:t>
          </a:r>
        </a:p>
      </dgm:t>
    </dgm:pt>
    <dgm:pt modelId="{E76FD3D1-4760-4F8B-A639-61A16353665B}" type="parTrans" cxnId="{D2B997C4-CF1F-4DA2-9556-DEEB59C1597C}">
      <dgm:prSet/>
      <dgm:spPr/>
      <dgm:t>
        <a:bodyPr/>
        <a:lstStyle/>
        <a:p>
          <a:endParaRPr lang="en-US"/>
        </a:p>
      </dgm:t>
    </dgm:pt>
    <dgm:pt modelId="{2E69D347-9789-4F31-9B0F-24CCDAB9523F}" type="sibTrans" cxnId="{D2B997C4-CF1F-4DA2-9556-DEEB59C1597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EA09EC9-4EFF-4CD2-A63F-7805E187B6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Operating System:Windows 10</a:t>
          </a:r>
        </a:p>
      </dgm:t>
    </dgm:pt>
    <dgm:pt modelId="{501BF61D-390B-4688-A131-5D98F1907D61}" type="parTrans" cxnId="{581ABE33-1617-4825-8301-6A7AE39E84BF}">
      <dgm:prSet/>
      <dgm:spPr/>
      <dgm:t>
        <a:bodyPr/>
        <a:lstStyle/>
        <a:p>
          <a:endParaRPr lang="en-US"/>
        </a:p>
      </dgm:t>
    </dgm:pt>
    <dgm:pt modelId="{168D021A-33CC-4BCA-A60C-0B57FF07BFA1}" type="sibTrans" cxnId="{581ABE33-1617-4825-8301-6A7AE39E84B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18CA92D-8EA7-4FDD-BF70-9C52D4A3BF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Web Browsers: Google Chrome/Internet Explorer</a:t>
          </a:r>
        </a:p>
      </dgm:t>
    </dgm:pt>
    <dgm:pt modelId="{CD88F2FB-6A65-4966-BF4B-AF180BF167A3}" type="parTrans" cxnId="{5189BFF8-416E-4362-8666-10241D17434B}">
      <dgm:prSet/>
      <dgm:spPr/>
      <dgm:t>
        <a:bodyPr/>
        <a:lstStyle/>
        <a:p>
          <a:endParaRPr lang="en-US"/>
        </a:p>
      </dgm:t>
    </dgm:pt>
    <dgm:pt modelId="{7D1D01FC-9DDA-4D4E-8331-3FFB0527E535}" type="sibTrans" cxnId="{5189BFF8-416E-4362-8666-10241D17434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A9CA6B2-86CF-41C1-8FE5-4E9279F707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Development Tools:</a:t>
          </a:r>
        </a:p>
      </dgm:t>
    </dgm:pt>
    <dgm:pt modelId="{507BDDC3-AEAC-4DDF-9AEA-C0062059C541}" type="parTrans" cxnId="{AF01F73C-0F2F-4D62-8B05-7A7F260BB81C}">
      <dgm:prSet/>
      <dgm:spPr/>
      <dgm:t>
        <a:bodyPr/>
        <a:lstStyle/>
        <a:p>
          <a:endParaRPr lang="en-US"/>
        </a:p>
      </dgm:t>
    </dgm:pt>
    <dgm:pt modelId="{95239230-2CA4-41E5-85B4-7AFF6448F1FA}" type="sibTrans" cxnId="{AF01F73C-0F2F-4D62-8B05-7A7F260BB81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B6891A6-909B-4AAA-B0B8-BAC3953EB9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XAMPP (Version-3.7)</a:t>
          </a:r>
        </a:p>
      </dgm:t>
    </dgm:pt>
    <dgm:pt modelId="{5D0FB20B-6257-4E43-A320-0AC6F1FD000C}" type="parTrans" cxnId="{E120CB7D-C53E-4780-AF5C-99EC07388441}">
      <dgm:prSet/>
      <dgm:spPr/>
      <dgm:t>
        <a:bodyPr/>
        <a:lstStyle/>
        <a:p>
          <a:endParaRPr lang="en-US"/>
        </a:p>
      </dgm:t>
    </dgm:pt>
    <dgm:pt modelId="{E24D208D-CB9F-4298-8A86-4D32B102F3E5}" type="sibTrans" cxnId="{E120CB7D-C53E-4780-AF5C-99EC0738844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379B11D-ADA1-47BE-8314-D3913B5BB8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PyCharm Community (Python main editor)</a:t>
          </a:r>
        </a:p>
      </dgm:t>
    </dgm:pt>
    <dgm:pt modelId="{21F23314-8C27-4F88-AEE9-47FA8D01710B}" type="parTrans" cxnId="{675377A7-9E2B-4465-9ED7-79484B0C97CA}">
      <dgm:prSet/>
      <dgm:spPr/>
      <dgm:t>
        <a:bodyPr/>
        <a:lstStyle/>
        <a:p>
          <a:endParaRPr lang="en-US"/>
        </a:p>
      </dgm:t>
    </dgm:pt>
    <dgm:pt modelId="{F3295E42-3A03-44D8-834B-6F4C882458B2}" type="sibTrans" cxnId="{675377A7-9E2B-4465-9ED7-79484B0C97C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121C0A4-CA88-4363-B1A0-B6B13BA486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Sublime Text 3 (workspace editor)</a:t>
          </a:r>
        </a:p>
      </dgm:t>
    </dgm:pt>
    <dgm:pt modelId="{BB12D7A9-DFE0-49EE-BBED-FE277419D0DE}" type="parTrans" cxnId="{D672560F-F524-4E9C-8666-D42964DD6F47}">
      <dgm:prSet/>
      <dgm:spPr/>
      <dgm:t>
        <a:bodyPr/>
        <a:lstStyle/>
        <a:p>
          <a:endParaRPr lang="en-US"/>
        </a:p>
      </dgm:t>
    </dgm:pt>
    <dgm:pt modelId="{66602215-1ECA-4F4D-BD43-C909F5414F25}" type="sibTrans" cxnId="{D672560F-F524-4E9C-8666-D42964DD6F47}">
      <dgm:prSet/>
      <dgm:spPr/>
      <dgm:t>
        <a:bodyPr/>
        <a:lstStyle/>
        <a:p>
          <a:endParaRPr lang="en-US"/>
        </a:p>
      </dgm:t>
    </dgm:pt>
    <dgm:pt modelId="{E2B9C5C7-83C1-4E10-BA09-7883B2AAA74D}" type="pres">
      <dgm:prSet presAssocID="{7F2FA0E4-1E4F-4561-94AE-99C8CF290B83}" presName="root" presStyleCnt="0">
        <dgm:presLayoutVars>
          <dgm:dir/>
          <dgm:resizeHandles val="exact"/>
        </dgm:presLayoutVars>
      </dgm:prSet>
      <dgm:spPr/>
    </dgm:pt>
    <dgm:pt modelId="{0E23ED01-70EF-4AF3-B53A-C8E9DC60DDD8}" type="pres">
      <dgm:prSet presAssocID="{7F2FA0E4-1E4F-4561-94AE-99C8CF290B83}" presName="container" presStyleCnt="0">
        <dgm:presLayoutVars>
          <dgm:dir/>
          <dgm:resizeHandles val="exact"/>
        </dgm:presLayoutVars>
      </dgm:prSet>
      <dgm:spPr/>
    </dgm:pt>
    <dgm:pt modelId="{B429E748-DBC2-45E1-9279-7595E48D5A40}" type="pres">
      <dgm:prSet presAssocID="{1035379A-DAD6-4353-8AAF-0E958455191E}" presName="compNode" presStyleCnt="0"/>
      <dgm:spPr/>
    </dgm:pt>
    <dgm:pt modelId="{5CE7F467-036E-495D-A441-6B0B8B03C86A}" type="pres">
      <dgm:prSet presAssocID="{1035379A-DAD6-4353-8AAF-0E958455191E}" presName="iconBgRect" presStyleLbl="bgShp" presStyleIdx="0" presStyleCnt="8"/>
      <dgm:spPr/>
    </dgm:pt>
    <dgm:pt modelId="{4FCC7A80-58C2-4A8F-A677-F80FEAAFFBBA}" type="pres">
      <dgm:prSet presAssocID="{1035379A-DAD6-4353-8AAF-0E958455191E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0FB0BD6-C404-47C1-B609-3D0CA33AFE1D}" type="pres">
      <dgm:prSet presAssocID="{1035379A-DAD6-4353-8AAF-0E958455191E}" presName="spaceRect" presStyleCnt="0"/>
      <dgm:spPr/>
    </dgm:pt>
    <dgm:pt modelId="{848D2DBD-88AF-4E65-9D37-D3F85EE37523}" type="pres">
      <dgm:prSet presAssocID="{1035379A-DAD6-4353-8AAF-0E958455191E}" presName="textRect" presStyleLbl="revTx" presStyleIdx="0" presStyleCnt="8">
        <dgm:presLayoutVars>
          <dgm:chMax val="1"/>
          <dgm:chPref val="1"/>
        </dgm:presLayoutVars>
      </dgm:prSet>
      <dgm:spPr/>
    </dgm:pt>
    <dgm:pt modelId="{F7570F68-E458-483F-BD1E-9014C991EA02}" type="pres">
      <dgm:prSet presAssocID="{55E1053D-EF82-4ED9-BB0D-8AD93E6A225F}" presName="sibTrans" presStyleLbl="sibTrans2D1" presStyleIdx="0" presStyleCnt="0"/>
      <dgm:spPr/>
    </dgm:pt>
    <dgm:pt modelId="{E6A57CA1-6C75-4F1F-93D3-0DE327E221A7}" type="pres">
      <dgm:prSet presAssocID="{A0727C19-8222-4BB5-A177-71EB9956F8E8}" presName="compNode" presStyleCnt="0"/>
      <dgm:spPr/>
    </dgm:pt>
    <dgm:pt modelId="{EF395EE0-47D1-4EBA-A99C-90BD589CEB36}" type="pres">
      <dgm:prSet presAssocID="{A0727C19-8222-4BB5-A177-71EB9956F8E8}" presName="iconBgRect" presStyleLbl="bgShp" presStyleIdx="1" presStyleCnt="8"/>
      <dgm:spPr/>
    </dgm:pt>
    <dgm:pt modelId="{B48189D8-A11D-4380-AAF1-A820F4EC2513}" type="pres">
      <dgm:prSet presAssocID="{A0727C19-8222-4BB5-A177-71EB9956F8E8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73D85E7A-5C4C-4EFB-BB59-739FB9969949}" type="pres">
      <dgm:prSet presAssocID="{A0727C19-8222-4BB5-A177-71EB9956F8E8}" presName="spaceRect" presStyleCnt="0"/>
      <dgm:spPr/>
    </dgm:pt>
    <dgm:pt modelId="{C63ACE7B-2A16-4F55-B804-2A057CE49237}" type="pres">
      <dgm:prSet presAssocID="{A0727C19-8222-4BB5-A177-71EB9956F8E8}" presName="textRect" presStyleLbl="revTx" presStyleIdx="1" presStyleCnt="8">
        <dgm:presLayoutVars>
          <dgm:chMax val="1"/>
          <dgm:chPref val="1"/>
        </dgm:presLayoutVars>
      </dgm:prSet>
      <dgm:spPr/>
    </dgm:pt>
    <dgm:pt modelId="{E908852C-6567-4285-AB64-F488F274E404}" type="pres">
      <dgm:prSet presAssocID="{2E69D347-9789-4F31-9B0F-24CCDAB9523F}" presName="sibTrans" presStyleLbl="sibTrans2D1" presStyleIdx="0" presStyleCnt="0"/>
      <dgm:spPr/>
    </dgm:pt>
    <dgm:pt modelId="{209A6390-8FA5-4393-85BE-80D4D7D796BF}" type="pres">
      <dgm:prSet presAssocID="{BEA09EC9-4EFF-4CD2-A63F-7805E187B6ED}" presName="compNode" presStyleCnt="0"/>
      <dgm:spPr/>
    </dgm:pt>
    <dgm:pt modelId="{0A8DA1C6-2ACF-48AF-9CCC-9C74A8400FCC}" type="pres">
      <dgm:prSet presAssocID="{BEA09EC9-4EFF-4CD2-A63F-7805E187B6ED}" presName="iconBgRect" presStyleLbl="bgShp" presStyleIdx="2" presStyleCnt="8"/>
      <dgm:spPr/>
    </dgm:pt>
    <dgm:pt modelId="{5D621E40-A74F-4D02-B8C0-B8E3397596FF}" type="pres">
      <dgm:prSet presAssocID="{BEA09EC9-4EFF-4CD2-A63F-7805E187B6ED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1131EA7-2653-46DC-9289-1449172E405A}" type="pres">
      <dgm:prSet presAssocID="{BEA09EC9-4EFF-4CD2-A63F-7805E187B6ED}" presName="spaceRect" presStyleCnt="0"/>
      <dgm:spPr/>
    </dgm:pt>
    <dgm:pt modelId="{A26D0267-3BC7-4635-A84F-8C9A7424ABBB}" type="pres">
      <dgm:prSet presAssocID="{BEA09EC9-4EFF-4CD2-A63F-7805E187B6ED}" presName="textRect" presStyleLbl="revTx" presStyleIdx="2" presStyleCnt="8">
        <dgm:presLayoutVars>
          <dgm:chMax val="1"/>
          <dgm:chPref val="1"/>
        </dgm:presLayoutVars>
      </dgm:prSet>
      <dgm:spPr/>
    </dgm:pt>
    <dgm:pt modelId="{9D5AC7BF-42BF-4004-A5C9-65DB1A86B9C6}" type="pres">
      <dgm:prSet presAssocID="{168D021A-33CC-4BCA-A60C-0B57FF07BFA1}" presName="sibTrans" presStyleLbl="sibTrans2D1" presStyleIdx="0" presStyleCnt="0"/>
      <dgm:spPr/>
    </dgm:pt>
    <dgm:pt modelId="{B6855A6C-227A-4EC4-9B8A-E7493A299510}" type="pres">
      <dgm:prSet presAssocID="{C18CA92D-8EA7-4FDD-BF70-9C52D4A3BFD7}" presName="compNode" presStyleCnt="0"/>
      <dgm:spPr/>
    </dgm:pt>
    <dgm:pt modelId="{1549C0C6-2F19-438E-9F83-1A00806D1646}" type="pres">
      <dgm:prSet presAssocID="{C18CA92D-8EA7-4FDD-BF70-9C52D4A3BFD7}" presName="iconBgRect" presStyleLbl="bgShp" presStyleIdx="3" presStyleCnt="8"/>
      <dgm:spPr/>
    </dgm:pt>
    <dgm:pt modelId="{DA2AB51D-E76E-4E6F-836B-4732E5A87025}" type="pres">
      <dgm:prSet presAssocID="{C18CA92D-8EA7-4FDD-BF70-9C52D4A3BFD7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B863EA8F-B3FD-438F-A2A9-965DD8C92260}" type="pres">
      <dgm:prSet presAssocID="{C18CA92D-8EA7-4FDD-BF70-9C52D4A3BFD7}" presName="spaceRect" presStyleCnt="0"/>
      <dgm:spPr/>
    </dgm:pt>
    <dgm:pt modelId="{3A442E21-737A-4672-BDBA-B581F869A66D}" type="pres">
      <dgm:prSet presAssocID="{C18CA92D-8EA7-4FDD-BF70-9C52D4A3BFD7}" presName="textRect" presStyleLbl="revTx" presStyleIdx="3" presStyleCnt="8">
        <dgm:presLayoutVars>
          <dgm:chMax val="1"/>
          <dgm:chPref val="1"/>
        </dgm:presLayoutVars>
      </dgm:prSet>
      <dgm:spPr/>
    </dgm:pt>
    <dgm:pt modelId="{9FB6D1FF-4A46-48E7-A5BB-BBE7F277AFEE}" type="pres">
      <dgm:prSet presAssocID="{7D1D01FC-9DDA-4D4E-8331-3FFB0527E535}" presName="sibTrans" presStyleLbl="sibTrans2D1" presStyleIdx="0" presStyleCnt="0"/>
      <dgm:spPr/>
    </dgm:pt>
    <dgm:pt modelId="{CDD847DC-3EEA-46DC-8242-372CB1FC7BFA}" type="pres">
      <dgm:prSet presAssocID="{4A9CA6B2-86CF-41C1-8FE5-4E9279F70703}" presName="compNode" presStyleCnt="0"/>
      <dgm:spPr/>
    </dgm:pt>
    <dgm:pt modelId="{69A76535-B2F1-430C-89A2-D0BEEB463202}" type="pres">
      <dgm:prSet presAssocID="{4A9CA6B2-86CF-41C1-8FE5-4E9279F70703}" presName="iconBgRect" presStyleLbl="bgShp" presStyleIdx="4" presStyleCnt="8"/>
      <dgm:spPr/>
    </dgm:pt>
    <dgm:pt modelId="{06374A19-D849-4936-9F8C-26A6DD07A20B}" type="pres">
      <dgm:prSet presAssocID="{4A9CA6B2-86CF-41C1-8FE5-4E9279F70703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B374D42D-121A-4531-B71D-B5450AB4D839}" type="pres">
      <dgm:prSet presAssocID="{4A9CA6B2-86CF-41C1-8FE5-4E9279F70703}" presName="spaceRect" presStyleCnt="0"/>
      <dgm:spPr/>
    </dgm:pt>
    <dgm:pt modelId="{7F23D4E1-09D8-4AC8-9825-CBA27FA00CA1}" type="pres">
      <dgm:prSet presAssocID="{4A9CA6B2-86CF-41C1-8FE5-4E9279F70703}" presName="textRect" presStyleLbl="revTx" presStyleIdx="4" presStyleCnt="8">
        <dgm:presLayoutVars>
          <dgm:chMax val="1"/>
          <dgm:chPref val="1"/>
        </dgm:presLayoutVars>
      </dgm:prSet>
      <dgm:spPr/>
    </dgm:pt>
    <dgm:pt modelId="{0BAA5576-D87E-4C36-9EC2-D0DA0F1FCB4A}" type="pres">
      <dgm:prSet presAssocID="{95239230-2CA4-41E5-85B4-7AFF6448F1FA}" presName="sibTrans" presStyleLbl="sibTrans2D1" presStyleIdx="0" presStyleCnt="0"/>
      <dgm:spPr/>
    </dgm:pt>
    <dgm:pt modelId="{1399B09C-F72E-48AE-83B9-93336CE146E9}" type="pres">
      <dgm:prSet presAssocID="{5B6891A6-909B-4AAA-B0B8-BAC3953EB9C8}" presName="compNode" presStyleCnt="0"/>
      <dgm:spPr/>
    </dgm:pt>
    <dgm:pt modelId="{AF9A17D7-71B8-42CA-A1CF-143E2B107A80}" type="pres">
      <dgm:prSet presAssocID="{5B6891A6-909B-4AAA-B0B8-BAC3953EB9C8}" presName="iconBgRect" presStyleLbl="bgShp" presStyleIdx="5" presStyleCnt="8"/>
      <dgm:spPr/>
    </dgm:pt>
    <dgm:pt modelId="{851E4CB9-5BE8-43C0-B4E5-83FF6AEADD6A}" type="pres">
      <dgm:prSet presAssocID="{5B6891A6-909B-4AAA-B0B8-BAC3953EB9C8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bweb"/>
        </a:ext>
      </dgm:extLst>
    </dgm:pt>
    <dgm:pt modelId="{F741AE8C-EB0F-473D-8870-FB1F7DDF517C}" type="pres">
      <dgm:prSet presAssocID="{5B6891A6-909B-4AAA-B0B8-BAC3953EB9C8}" presName="spaceRect" presStyleCnt="0"/>
      <dgm:spPr/>
    </dgm:pt>
    <dgm:pt modelId="{10D861AF-C8F0-4313-8C8A-3F855A0089E2}" type="pres">
      <dgm:prSet presAssocID="{5B6891A6-909B-4AAA-B0B8-BAC3953EB9C8}" presName="textRect" presStyleLbl="revTx" presStyleIdx="5" presStyleCnt="8">
        <dgm:presLayoutVars>
          <dgm:chMax val="1"/>
          <dgm:chPref val="1"/>
        </dgm:presLayoutVars>
      </dgm:prSet>
      <dgm:spPr/>
    </dgm:pt>
    <dgm:pt modelId="{0DDC94A2-57B3-47F6-89A4-CDA149CD6500}" type="pres">
      <dgm:prSet presAssocID="{E24D208D-CB9F-4298-8A86-4D32B102F3E5}" presName="sibTrans" presStyleLbl="sibTrans2D1" presStyleIdx="0" presStyleCnt="0"/>
      <dgm:spPr/>
    </dgm:pt>
    <dgm:pt modelId="{3A4C0197-3687-4230-9366-0706B72FB394}" type="pres">
      <dgm:prSet presAssocID="{F379B11D-ADA1-47BE-8314-D3913B5BB828}" presName="compNode" presStyleCnt="0"/>
      <dgm:spPr/>
    </dgm:pt>
    <dgm:pt modelId="{E9530795-90FA-44F4-8168-2DF6C045358E}" type="pres">
      <dgm:prSet presAssocID="{F379B11D-ADA1-47BE-8314-D3913B5BB828}" presName="iconBgRect" presStyleLbl="bgShp" presStyleIdx="6" presStyleCnt="8"/>
      <dgm:spPr/>
    </dgm:pt>
    <dgm:pt modelId="{8C5CFDD1-34E2-465E-BCCF-2243B4E0881A}" type="pres">
      <dgm:prSet presAssocID="{F379B11D-ADA1-47BE-8314-D3913B5BB828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911C78B3-A0C8-47D9-ABCB-6E72811EBBB0}" type="pres">
      <dgm:prSet presAssocID="{F379B11D-ADA1-47BE-8314-D3913B5BB828}" presName="spaceRect" presStyleCnt="0"/>
      <dgm:spPr/>
    </dgm:pt>
    <dgm:pt modelId="{974A2A14-D269-462B-8736-A29AE6FD11A2}" type="pres">
      <dgm:prSet presAssocID="{F379B11D-ADA1-47BE-8314-D3913B5BB828}" presName="textRect" presStyleLbl="revTx" presStyleIdx="6" presStyleCnt="8">
        <dgm:presLayoutVars>
          <dgm:chMax val="1"/>
          <dgm:chPref val="1"/>
        </dgm:presLayoutVars>
      </dgm:prSet>
      <dgm:spPr/>
    </dgm:pt>
    <dgm:pt modelId="{8272DA52-80F9-4164-A4EF-F2CE478DF9B6}" type="pres">
      <dgm:prSet presAssocID="{F3295E42-3A03-44D8-834B-6F4C882458B2}" presName="sibTrans" presStyleLbl="sibTrans2D1" presStyleIdx="0" presStyleCnt="0"/>
      <dgm:spPr/>
    </dgm:pt>
    <dgm:pt modelId="{D2DA2C93-90B6-4BE1-BDB9-84199B8D585F}" type="pres">
      <dgm:prSet presAssocID="{9121C0A4-CA88-4363-B1A0-B6B13BA48677}" presName="compNode" presStyleCnt="0"/>
      <dgm:spPr/>
    </dgm:pt>
    <dgm:pt modelId="{BBC0024F-E94C-4612-B563-4C6E4BC64D7D}" type="pres">
      <dgm:prSet presAssocID="{9121C0A4-CA88-4363-B1A0-B6B13BA48677}" presName="iconBgRect" presStyleLbl="bgShp" presStyleIdx="7" presStyleCnt="8"/>
      <dgm:spPr/>
    </dgm:pt>
    <dgm:pt modelId="{0DC0AB81-2E82-496C-8B76-BC979AF09D98}" type="pres">
      <dgm:prSet presAssocID="{9121C0A4-CA88-4363-B1A0-B6B13BA48677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DCD0EA9C-8647-4196-9614-BEC1615B289B}" type="pres">
      <dgm:prSet presAssocID="{9121C0A4-CA88-4363-B1A0-B6B13BA48677}" presName="spaceRect" presStyleCnt="0"/>
      <dgm:spPr/>
    </dgm:pt>
    <dgm:pt modelId="{D35C4A78-26C2-41A8-996B-09B17212A39A}" type="pres">
      <dgm:prSet presAssocID="{9121C0A4-CA88-4363-B1A0-B6B13BA48677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57EED003-A7EA-47CB-B8E9-C8B8ABFDDC97}" type="presOf" srcId="{7F2FA0E4-1E4F-4561-94AE-99C8CF290B83}" destId="{E2B9C5C7-83C1-4E10-BA09-7883B2AAA74D}" srcOrd="0" destOrd="0" presId="urn:microsoft.com/office/officeart/2018/2/layout/IconCircleList"/>
    <dgm:cxn modelId="{1F53B904-C3E6-412B-B90A-A6EC575A230E}" srcId="{7F2FA0E4-1E4F-4561-94AE-99C8CF290B83}" destId="{1035379A-DAD6-4353-8AAF-0E958455191E}" srcOrd="0" destOrd="0" parTransId="{CF19D887-4958-44AC-AAF9-A6BD0C8BA869}" sibTransId="{55E1053D-EF82-4ED9-BB0D-8AD93E6A225F}"/>
    <dgm:cxn modelId="{49DFF309-1C99-48D0-A3E4-0CAE29B55A8F}" type="presOf" srcId="{C18CA92D-8EA7-4FDD-BF70-9C52D4A3BFD7}" destId="{3A442E21-737A-4672-BDBA-B581F869A66D}" srcOrd="0" destOrd="0" presId="urn:microsoft.com/office/officeart/2018/2/layout/IconCircleList"/>
    <dgm:cxn modelId="{D672560F-F524-4E9C-8666-D42964DD6F47}" srcId="{7F2FA0E4-1E4F-4561-94AE-99C8CF290B83}" destId="{9121C0A4-CA88-4363-B1A0-B6B13BA48677}" srcOrd="7" destOrd="0" parTransId="{BB12D7A9-DFE0-49EE-BBED-FE277419D0DE}" sibTransId="{66602215-1ECA-4F4D-BD43-C909F5414F25}"/>
    <dgm:cxn modelId="{21AD931F-EE28-4073-8740-5B6C0CC6CA5C}" type="presOf" srcId="{2E69D347-9789-4F31-9B0F-24CCDAB9523F}" destId="{E908852C-6567-4285-AB64-F488F274E404}" srcOrd="0" destOrd="0" presId="urn:microsoft.com/office/officeart/2018/2/layout/IconCircleList"/>
    <dgm:cxn modelId="{1AF37E23-B131-4C0B-9E6B-7733C87379D4}" type="presOf" srcId="{4A9CA6B2-86CF-41C1-8FE5-4E9279F70703}" destId="{7F23D4E1-09D8-4AC8-9825-CBA27FA00CA1}" srcOrd="0" destOrd="0" presId="urn:microsoft.com/office/officeart/2018/2/layout/IconCircleList"/>
    <dgm:cxn modelId="{581ABE33-1617-4825-8301-6A7AE39E84BF}" srcId="{7F2FA0E4-1E4F-4561-94AE-99C8CF290B83}" destId="{BEA09EC9-4EFF-4CD2-A63F-7805E187B6ED}" srcOrd="2" destOrd="0" parTransId="{501BF61D-390B-4688-A131-5D98F1907D61}" sibTransId="{168D021A-33CC-4BCA-A60C-0B57FF07BFA1}"/>
    <dgm:cxn modelId="{AF01F73C-0F2F-4D62-8B05-7A7F260BB81C}" srcId="{7F2FA0E4-1E4F-4561-94AE-99C8CF290B83}" destId="{4A9CA6B2-86CF-41C1-8FE5-4E9279F70703}" srcOrd="4" destOrd="0" parTransId="{507BDDC3-AEAC-4DDF-9AEA-C0062059C541}" sibTransId="{95239230-2CA4-41E5-85B4-7AFF6448F1FA}"/>
    <dgm:cxn modelId="{DD383F68-0021-4114-AE91-547FD32CF79D}" type="presOf" srcId="{9121C0A4-CA88-4363-B1A0-B6B13BA48677}" destId="{D35C4A78-26C2-41A8-996B-09B17212A39A}" srcOrd="0" destOrd="0" presId="urn:microsoft.com/office/officeart/2018/2/layout/IconCircleList"/>
    <dgm:cxn modelId="{A3007568-63FD-4158-9D79-2569CD1E0342}" type="presOf" srcId="{A0727C19-8222-4BB5-A177-71EB9956F8E8}" destId="{C63ACE7B-2A16-4F55-B804-2A057CE49237}" srcOrd="0" destOrd="0" presId="urn:microsoft.com/office/officeart/2018/2/layout/IconCircleList"/>
    <dgm:cxn modelId="{B5D79276-E8B2-4E50-BAD8-A50B22CD5D97}" type="presOf" srcId="{55E1053D-EF82-4ED9-BB0D-8AD93E6A225F}" destId="{F7570F68-E458-483F-BD1E-9014C991EA02}" srcOrd="0" destOrd="0" presId="urn:microsoft.com/office/officeart/2018/2/layout/IconCircleList"/>
    <dgm:cxn modelId="{E120CB7D-C53E-4780-AF5C-99EC07388441}" srcId="{7F2FA0E4-1E4F-4561-94AE-99C8CF290B83}" destId="{5B6891A6-909B-4AAA-B0B8-BAC3953EB9C8}" srcOrd="5" destOrd="0" parTransId="{5D0FB20B-6257-4E43-A320-0AC6F1FD000C}" sibTransId="{E24D208D-CB9F-4298-8A86-4D32B102F3E5}"/>
    <dgm:cxn modelId="{046B2880-A598-462B-8E5E-D8D613BD310D}" type="presOf" srcId="{5B6891A6-909B-4AAA-B0B8-BAC3953EB9C8}" destId="{10D861AF-C8F0-4313-8C8A-3F855A0089E2}" srcOrd="0" destOrd="0" presId="urn:microsoft.com/office/officeart/2018/2/layout/IconCircleList"/>
    <dgm:cxn modelId="{8BBAF48E-EA36-4685-9488-55EDC40EB661}" type="presOf" srcId="{95239230-2CA4-41E5-85B4-7AFF6448F1FA}" destId="{0BAA5576-D87E-4C36-9EC2-D0DA0F1FCB4A}" srcOrd="0" destOrd="0" presId="urn:microsoft.com/office/officeart/2018/2/layout/IconCircleList"/>
    <dgm:cxn modelId="{48313C95-56F2-4619-8D0A-55B61182AFC1}" type="presOf" srcId="{168D021A-33CC-4BCA-A60C-0B57FF07BFA1}" destId="{9D5AC7BF-42BF-4004-A5C9-65DB1A86B9C6}" srcOrd="0" destOrd="0" presId="urn:microsoft.com/office/officeart/2018/2/layout/IconCircleList"/>
    <dgm:cxn modelId="{675377A7-9E2B-4465-9ED7-79484B0C97CA}" srcId="{7F2FA0E4-1E4F-4561-94AE-99C8CF290B83}" destId="{F379B11D-ADA1-47BE-8314-D3913B5BB828}" srcOrd="6" destOrd="0" parTransId="{21F23314-8C27-4F88-AEE9-47FA8D01710B}" sibTransId="{F3295E42-3A03-44D8-834B-6F4C882458B2}"/>
    <dgm:cxn modelId="{8E4649AC-20DB-45A8-AF2F-BF436DB2B0DE}" type="presOf" srcId="{BEA09EC9-4EFF-4CD2-A63F-7805E187B6ED}" destId="{A26D0267-3BC7-4635-A84F-8C9A7424ABBB}" srcOrd="0" destOrd="0" presId="urn:microsoft.com/office/officeart/2018/2/layout/IconCircleList"/>
    <dgm:cxn modelId="{59FC30BB-79DD-4397-B000-D41F3F805985}" type="presOf" srcId="{F3295E42-3A03-44D8-834B-6F4C882458B2}" destId="{8272DA52-80F9-4164-A4EF-F2CE478DF9B6}" srcOrd="0" destOrd="0" presId="urn:microsoft.com/office/officeart/2018/2/layout/IconCircleList"/>
    <dgm:cxn modelId="{D2B997C4-CF1F-4DA2-9556-DEEB59C1597C}" srcId="{7F2FA0E4-1E4F-4561-94AE-99C8CF290B83}" destId="{A0727C19-8222-4BB5-A177-71EB9956F8E8}" srcOrd="1" destOrd="0" parTransId="{E76FD3D1-4760-4F8B-A639-61A16353665B}" sibTransId="{2E69D347-9789-4F31-9B0F-24CCDAB9523F}"/>
    <dgm:cxn modelId="{8E0FE2C9-7A46-409C-ADC2-4FEC863262D6}" type="presOf" srcId="{1035379A-DAD6-4353-8AAF-0E958455191E}" destId="{848D2DBD-88AF-4E65-9D37-D3F85EE37523}" srcOrd="0" destOrd="0" presId="urn:microsoft.com/office/officeart/2018/2/layout/IconCircleList"/>
    <dgm:cxn modelId="{E31CB5CB-C90C-45DA-89D3-A63CBF39377C}" type="presOf" srcId="{E24D208D-CB9F-4298-8A86-4D32B102F3E5}" destId="{0DDC94A2-57B3-47F6-89A4-CDA149CD6500}" srcOrd="0" destOrd="0" presId="urn:microsoft.com/office/officeart/2018/2/layout/IconCircleList"/>
    <dgm:cxn modelId="{B5D3B9ED-FC28-43D5-9276-18375E5C7A4C}" type="presOf" srcId="{7D1D01FC-9DDA-4D4E-8331-3FFB0527E535}" destId="{9FB6D1FF-4A46-48E7-A5BB-BBE7F277AFEE}" srcOrd="0" destOrd="0" presId="urn:microsoft.com/office/officeart/2018/2/layout/IconCircleList"/>
    <dgm:cxn modelId="{5189BFF8-416E-4362-8666-10241D17434B}" srcId="{7F2FA0E4-1E4F-4561-94AE-99C8CF290B83}" destId="{C18CA92D-8EA7-4FDD-BF70-9C52D4A3BFD7}" srcOrd="3" destOrd="0" parTransId="{CD88F2FB-6A65-4966-BF4B-AF180BF167A3}" sibTransId="{7D1D01FC-9DDA-4D4E-8331-3FFB0527E535}"/>
    <dgm:cxn modelId="{260B16FD-140D-4E6F-BB1D-990F2909A2C8}" type="presOf" srcId="{F379B11D-ADA1-47BE-8314-D3913B5BB828}" destId="{974A2A14-D269-462B-8736-A29AE6FD11A2}" srcOrd="0" destOrd="0" presId="urn:microsoft.com/office/officeart/2018/2/layout/IconCircleList"/>
    <dgm:cxn modelId="{9B8488C7-8E82-4298-8928-594D0E3FEE44}" type="presParOf" srcId="{E2B9C5C7-83C1-4E10-BA09-7883B2AAA74D}" destId="{0E23ED01-70EF-4AF3-B53A-C8E9DC60DDD8}" srcOrd="0" destOrd="0" presId="urn:microsoft.com/office/officeart/2018/2/layout/IconCircleList"/>
    <dgm:cxn modelId="{D5663370-D04E-4B3E-ADEF-10264AF62C91}" type="presParOf" srcId="{0E23ED01-70EF-4AF3-B53A-C8E9DC60DDD8}" destId="{B429E748-DBC2-45E1-9279-7595E48D5A40}" srcOrd="0" destOrd="0" presId="urn:microsoft.com/office/officeart/2018/2/layout/IconCircleList"/>
    <dgm:cxn modelId="{05262B5E-CDAC-4457-B453-D6B9B19CC860}" type="presParOf" srcId="{B429E748-DBC2-45E1-9279-7595E48D5A40}" destId="{5CE7F467-036E-495D-A441-6B0B8B03C86A}" srcOrd="0" destOrd="0" presId="urn:microsoft.com/office/officeart/2018/2/layout/IconCircleList"/>
    <dgm:cxn modelId="{980ED52D-32A1-48F0-BA4D-84F539C48B18}" type="presParOf" srcId="{B429E748-DBC2-45E1-9279-7595E48D5A40}" destId="{4FCC7A80-58C2-4A8F-A677-F80FEAAFFBBA}" srcOrd="1" destOrd="0" presId="urn:microsoft.com/office/officeart/2018/2/layout/IconCircleList"/>
    <dgm:cxn modelId="{9A79626D-7AD6-48DB-BBCA-08F02C0CAA4A}" type="presParOf" srcId="{B429E748-DBC2-45E1-9279-7595E48D5A40}" destId="{B0FB0BD6-C404-47C1-B609-3D0CA33AFE1D}" srcOrd="2" destOrd="0" presId="urn:microsoft.com/office/officeart/2018/2/layout/IconCircleList"/>
    <dgm:cxn modelId="{B21E9F7A-FC9B-413C-8DA8-1AFB31D64FD0}" type="presParOf" srcId="{B429E748-DBC2-45E1-9279-7595E48D5A40}" destId="{848D2DBD-88AF-4E65-9D37-D3F85EE37523}" srcOrd="3" destOrd="0" presId="urn:microsoft.com/office/officeart/2018/2/layout/IconCircleList"/>
    <dgm:cxn modelId="{F75776C8-25CF-4F94-80F4-0FA753B6A1C7}" type="presParOf" srcId="{0E23ED01-70EF-4AF3-B53A-C8E9DC60DDD8}" destId="{F7570F68-E458-483F-BD1E-9014C991EA02}" srcOrd="1" destOrd="0" presId="urn:microsoft.com/office/officeart/2018/2/layout/IconCircleList"/>
    <dgm:cxn modelId="{C5E5FDA9-0FA5-4534-8095-18210882ABD8}" type="presParOf" srcId="{0E23ED01-70EF-4AF3-B53A-C8E9DC60DDD8}" destId="{E6A57CA1-6C75-4F1F-93D3-0DE327E221A7}" srcOrd="2" destOrd="0" presId="urn:microsoft.com/office/officeart/2018/2/layout/IconCircleList"/>
    <dgm:cxn modelId="{60BC9EC5-1B16-41C0-8249-AABD651DA3B0}" type="presParOf" srcId="{E6A57CA1-6C75-4F1F-93D3-0DE327E221A7}" destId="{EF395EE0-47D1-4EBA-A99C-90BD589CEB36}" srcOrd="0" destOrd="0" presId="urn:microsoft.com/office/officeart/2018/2/layout/IconCircleList"/>
    <dgm:cxn modelId="{D9914C53-AFA2-43B6-AD12-734119A63FA7}" type="presParOf" srcId="{E6A57CA1-6C75-4F1F-93D3-0DE327E221A7}" destId="{B48189D8-A11D-4380-AAF1-A820F4EC2513}" srcOrd="1" destOrd="0" presId="urn:microsoft.com/office/officeart/2018/2/layout/IconCircleList"/>
    <dgm:cxn modelId="{84770395-1A55-43D7-BAF1-8D6A78ABF19D}" type="presParOf" srcId="{E6A57CA1-6C75-4F1F-93D3-0DE327E221A7}" destId="{73D85E7A-5C4C-4EFB-BB59-739FB9969949}" srcOrd="2" destOrd="0" presId="urn:microsoft.com/office/officeart/2018/2/layout/IconCircleList"/>
    <dgm:cxn modelId="{0B5A5A98-9E3D-4A31-8972-3224B6959E4D}" type="presParOf" srcId="{E6A57CA1-6C75-4F1F-93D3-0DE327E221A7}" destId="{C63ACE7B-2A16-4F55-B804-2A057CE49237}" srcOrd="3" destOrd="0" presId="urn:microsoft.com/office/officeart/2018/2/layout/IconCircleList"/>
    <dgm:cxn modelId="{6ADD5518-F059-4657-B799-8A196C29A2DC}" type="presParOf" srcId="{0E23ED01-70EF-4AF3-B53A-C8E9DC60DDD8}" destId="{E908852C-6567-4285-AB64-F488F274E404}" srcOrd="3" destOrd="0" presId="urn:microsoft.com/office/officeart/2018/2/layout/IconCircleList"/>
    <dgm:cxn modelId="{6B484C62-83A4-4A47-A1F5-0BCE95D5B399}" type="presParOf" srcId="{0E23ED01-70EF-4AF3-B53A-C8E9DC60DDD8}" destId="{209A6390-8FA5-4393-85BE-80D4D7D796BF}" srcOrd="4" destOrd="0" presId="urn:microsoft.com/office/officeart/2018/2/layout/IconCircleList"/>
    <dgm:cxn modelId="{E6628317-833C-4078-8EAF-E89D5C5C15BC}" type="presParOf" srcId="{209A6390-8FA5-4393-85BE-80D4D7D796BF}" destId="{0A8DA1C6-2ACF-48AF-9CCC-9C74A8400FCC}" srcOrd="0" destOrd="0" presId="urn:microsoft.com/office/officeart/2018/2/layout/IconCircleList"/>
    <dgm:cxn modelId="{A243446F-9B51-4F0E-9CC4-9942CDA9ABC1}" type="presParOf" srcId="{209A6390-8FA5-4393-85BE-80D4D7D796BF}" destId="{5D621E40-A74F-4D02-B8C0-B8E3397596FF}" srcOrd="1" destOrd="0" presId="urn:microsoft.com/office/officeart/2018/2/layout/IconCircleList"/>
    <dgm:cxn modelId="{7E578BB7-EB8F-4E0D-8465-D73713845819}" type="presParOf" srcId="{209A6390-8FA5-4393-85BE-80D4D7D796BF}" destId="{41131EA7-2653-46DC-9289-1449172E405A}" srcOrd="2" destOrd="0" presId="urn:microsoft.com/office/officeart/2018/2/layout/IconCircleList"/>
    <dgm:cxn modelId="{2A47DF1B-327D-4802-9702-043327B0136F}" type="presParOf" srcId="{209A6390-8FA5-4393-85BE-80D4D7D796BF}" destId="{A26D0267-3BC7-4635-A84F-8C9A7424ABBB}" srcOrd="3" destOrd="0" presId="urn:microsoft.com/office/officeart/2018/2/layout/IconCircleList"/>
    <dgm:cxn modelId="{576B05F5-4288-456D-973D-B95DD1899EA4}" type="presParOf" srcId="{0E23ED01-70EF-4AF3-B53A-C8E9DC60DDD8}" destId="{9D5AC7BF-42BF-4004-A5C9-65DB1A86B9C6}" srcOrd="5" destOrd="0" presId="urn:microsoft.com/office/officeart/2018/2/layout/IconCircleList"/>
    <dgm:cxn modelId="{21926F45-CBC8-4504-AF14-981B190A16E5}" type="presParOf" srcId="{0E23ED01-70EF-4AF3-B53A-C8E9DC60DDD8}" destId="{B6855A6C-227A-4EC4-9B8A-E7493A299510}" srcOrd="6" destOrd="0" presId="urn:microsoft.com/office/officeart/2018/2/layout/IconCircleList"/>
    <dgm:cxn modelId="{81A33AD2-D0E9-4E17-9B5B-012702053F56}" type="presParOf" srcId="{B6855A6C-227A-4EC4-9B8A-E7493A299510}" destId="{1549C0C6-2F19-438E-9F83-1A00806D1646}" srcOrd="0" destOrd="0" presId="urn:microsoft.com/office/officeart/2018/2/layout/IconCircleList"/>
    <dgm:cxn modelId="{BB4712AA-BC0A-4275-A5F3-03D88D3DA777}" type="presParOf" srcId="{B6855A6C-227A-4EC4-9B8A-E7493A299510}" destId="{DA2AB51D-E76E-4E6F-836B-4732E5A87025}" srcOrd="1" destOrd="0" presId="urn:microsoft.com/office/officeart/2018/2/layout/IconCircleList"/>
    <dgm:cxn modelId="{1A0FA51D-BF41-4106-B81D-5D33F8B235B5}" type="presParOf" srcId="{B6855A6C-227A-4EC4-9B8A-E7493A299510}" destId="{B863EA8F-B3FD-438F-A2A9-965DD8C92260}" srcOrd="2" destOrd="0" presId="urn:microsoft.com/office/officeart/2018/2/layout/IconCircleList"/>
    <dgm:cxn modelId="{587E5714-5724-42E3-957A-D044CECF0462}" type="presParOf" srcId="{B6855A6C-227A-4EC4-9B8A-E7493A299510}" destId="{3A442E21-737A-4672-BDBA-B581F869A66D}" srcOrd="3" destOrd="0" presId="urn:microsoft.com/office/officeart/2018/2/layout/IconCircleList"/>
    <dgm:cxn modelId="{D20154AE-7589-499F-B59F-7E6048C335D6}" type="presParOf" srcId="{0E23ED01-70EF-4AF3-B53A-C8E9DC60DDD8}" destId="{9FB6D1FF-4A46-48E7-A5BB-BBE7F277AFEE}" srcOrd="7" destOrd="0" presId="urn:microsoft.com/office/officeart/2018/2/layout/IconCircleList"/>
    <dgm:cxn modelId="{0B7E4A0D-A993-493A-B851-348B3CFA6774}" type="presParOf" srcId="{0E23ED01-70EF-4AF3-B53A-C8E9DC60DDD8}" destId="{CDD847DC-3EEA-46DC-8242-372CB1FC7BFA}" srcOrd="8" destOrd="0" presId="urn:microsoft.com/office/officeart/2018/2/layout/IconCircleList"/>
    <dgm:cxn modelId="{01EF6074-7239-4D5F-A7B1-8E675B19B764}" type="presParOf" srcId="{CDD847DC-3EEA-46DC-8242-372CB1FC7BFA}" destId="{69A76535-B2F1-430C-89A2-D0BEEB463202}" srcOrd="0" destOrd="0" presId="urn:microsoft.com/office/officeart/2018/2/layout/IconCircleList"/>
    <dgm:cxn modelId="{2E916EC7-1243-41C1-A991-74DCCB29BEE5}" type="presParOf" srcId="{CDD847DC-3EEA-46DC-8242-372CB1FC7BFA}" destId="{06374A19-D849-4936-9F8C-26A6DD07A20B}" srcOrd="1" destOrd="0" presId="urn:microsoft.com/office/officeart/2018/2/layout/IconCircleList"/>
    <dgm:cxn modelId="{B8015467-0CAE-498F-A2D6-C9BD759C6AFE}" type="presParOf" srcId="{CDD847DC-3EEA-46DC-8242-372CB1FC7BFA}" destId="{B374D42D-121A-4531-B71D-B5450AB4D839}" srcOrd="2" destOrd="0" presId="urn:microsoft.com/office/officeart/2018/2/layout/IconCircleList"/>
    <dgm:cxn modelId="{8C363B44-861E-4502-B22C-0F6FBBB7A578}" type="presParOf" srcId="{CDD847DC-3EEA-46DC-8242-372CB1FC7BFA}" destId="{7F23D4E1-09D8-4AC8-9825-CBA27FA00CA1}" srcOrd="3" destOrd="0" presId="urn:microsoft.com/office/officeart/2018/2/layout/IconCircleList"/>
    <dgm:cxn modelId="{E624388B-00EC-43E1-A20B-97622EE20F38}" type="presParOf" srcId="{0E23ED01-70EF-4AF3-B53A-C8E9DC60DDD8}" destId="{0BAA5576-D87E-4C36-9EC2-D0DA0F1FCB4A}" srcOrd="9" destOrd="0" presId="urn:microsoft.com/office/officeart/2018/2/layout/IconCircleList"/>
    <dgm:cxn modelId="{6127E576-AF55-4C76-A0C1-5EE10C35F612}" type="presParOf" srcId="{0E23ED01-70EF-4AF3-B53A-C8E9DC60DDD8}" destId="{1399B09C-F72E-48AE-83B9-93336CE146E9}" srcOrd="10" destOrd="0" presId="urn:microsoft.com/office/officeart/2018/2/layout/IconCircleList"/>
    <dgm:cxn modelId="{6ECC30AF-76F9-42C5-84C9-4705B2C3A0F0}" type="presParOf" srcId="{1399B09C-F72E-48AE-83B9-93336CE146E9}" destId="{AF9A17D7-71B8-42CA-A1CF-143E2B107A80}" srcOrd="0" destOrd="0" presId="urn:microsoft.com/office/officeart/2018/2/layout/IconCircleList"/>
    <dgm:cxn modelId="{C5289BF1-3F9F-405F-90F4-550A88637C16}" type="presParOf" srcId="{1399B09C-F72E-48AE-83B9-93336CE146E9}" destId="{851E4CB9-5BE8-43C0-B4E5-83FF6AEADD6A}" srcOrd="1" destOrd="0" presId="urn:microsoft.com/office/officeart/2018/2/layout/IconCircleList"/>
    <dgm:cxn modelId="{0BEC69E5-E944-4EEF-BE72-608C4B02A2FA}" type="presParOf" srcId="{1399B09C-F72E-48AE-83B9-93336CE146E9}" destId="{F741AE8C-EB0F-473D-8870-FB1F7DDF517C}" srcOrd="2" destOrd="0" presId="urn:microsoft.com/office/officeart/2018/2/layout/IconCircleList"/>
    <dgm:cxn modelId="{48838A15-B8B7-470C-BAB9-C32EBB66A008}" type="presParOf" srcId="{1399B09C-F72E-48AE-83B9-93336CE146E9}" destId="{10D861AF-C8F0-4313-8C8A-3F855A0089E2}" srcOrd="3" destOrd="0" presId="urn:microsoft.com/office/officeart/2018/2/layout/IconCircleList"/>
    <dgm:cxn modelId="{6086C3B9-8425-4672-8D85-25BB7D228A00}" type="presParOf" srcId="{0E23ED01-70EF-4AF3-B53A-C8E9DC60DDD8}" destId="{0DDC94A2-57B3-47F6-89A4-CDA149CD6500}" srcOrd="11" destOrd="0" presId="urn:microsoft.com/office/officeart/2018/2/layout/IconCircleList"/>
    <dgm:cxn modelId="{5745B8DE-F067-40ED-92D8-676E7D6CB7FA}" type="presParOf" srcId="{0E23ED01-70EF-4AF3-B53A-C8E9DC60DDD8}" destId="{3A4C0197-3687-4230-9366-0706B72FB394}" srcOrd="12" destOrd="0" presId="urn:microsoft.com/office/officeart/2018/2/layout/IconCircleList"/>
    <dgm:cxn modelId="{D753A195-F609-44D4-AE63-B92A1A80BEBB}" type="presParOf" srcId="{3A4C0197-3687-4230-9366-0706B72FB394}" destId="{E9530795-90FA-44F4-8168-2DF6C045358E}" srcOrd="0" destOrd="0" presId="urn:microsoft.com/office/officeart/2018/2/layout/IconCircleList"/>
    <dgm:cxn modelId="{D95BDD95-39B6-421E-BFC0-3FA602716A2D}" type="presParOf" srcId="{3A4C0197-3687-4230-9366-0706B72FB394}" destId="{8C5CFDD1-34E2-465E-BCCF-2243B4E0881A}" srcOrd="1" destOrd="0" presId="urn:microsoft.com/office/officeart/2018/2/layout/IconCircleList"/>
    <dgm:cxn modelId="{4B749378-1BF8-484C-832C-8412C05AF67E}" type="presParOf" srcId="{3A4C0197-3687-4230-9366-0706B72FB394}" destId="{911C78B3-A0C8-47D9-ABCB-6E72811EBBB0}" srcOrd="2" destOrd="0" presId="urn:microsoft.com/office/officeart/2018/2/layout/IconCircleList"/>
    <dgm:cxn modelId="{30322004-08C1-42C6-8438-6B1B11C77C96}" type="presParOf" srcId="{3A4C0197-3687-4230-9366-0706B72FB394}" destId="{974A2A14-D269-462B-8736-A29AE6FD11A2}" srcOrd="3" destOrd="0" presId="urn:microsoft.com/office/officeart/2018/2/layout/IconCircleList"/>
    <dgm:cxn modelId="{4DD9D193-64AF-4906-8AEB-088016E4954E}" type="presParOf" srcId="{0E23ED01-70EF-4AF3-B53A-C8E9DC60DDD8}" destId="{8272DA52-80F9-4164-A4EF-F2CE478DF9B6}" srcOrd="13" destOrd="0" presId="urn:microsoft.com/office/officeart/2018/2/layout/IconCircleList"/>
    <dgm:cxn modelId="{F5259C42-1573-459B-9360-885E4E853C97}" type="presParOf" srcId="{0E23ED01-70EF-4AF3-B53A-C8E9DC60DDD8}" destId="{D2DA2C93-90B6-4BE1-BDB9-84199B8D585F}" srcOrd="14" destOrd="0" presId="urn:microsoft.com/office/officeart/2018/2/layout/IconCircleList"/>
    <dgm:cxn modelId="{639367A7-4AC3-4887-A2E6-519157DFBC64}" type="presParOf" srcId="{D2DA2C93-90B6-4BE1-BDB9-84199B8D585F}" destId="{BBC0024F-E94C-4612-B563-4C6E4BC64D7D}" srcOrd="0" destOrd="0" presId="urn:microsoft.com/office/officeart/2018/2/layout/IconCircleList"/>
    <dgm:cxn modelId="{6B58751B-A0DC-4D5F-99FB-FA0E2E4DB4DA}" type="presParOf" srcId="{D2DA2C93-90B6-4BE1-BDB9-84199B8D585F}" destId="{0DC0AB81-2E82-496C-8B76-BC979AF09D98}" srcOrd="1" destOrd="0" presId="urn:microsoft.com/office/officeart/2018/2/layout/IconCircleList"/>
    <dgm:cxn modelId="{6CDF4333-2DD9-464D-A90A-3362BABBDA67}" type="presParOf" srcId="{D2DA2C93-90B6-4BE1-BDB9-84199B8D585F}" destId="{DCD0EA9C-8647-4196-9614-BEC1615B289B}" srcOrd="2" destOrd="0" presId="urn:microsoft.com/office/officeart/2018/2/layout/IconCircleList"/>
    <dgm:cxn modelId="{409BB720-DB32-45DD-ACD2-2E95847250A9}" type="presParOf" srcId="{D2DA2C93-90B6-4BE1-BDB9-84199B8D585F}" destId="{D35C4A78-26C2-41A8-996B-09B17212A39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E7F467-036E-495D-A441-6B0B8B03C86A}">
      <dsp:nvSpPr>
        <dsp:cNvPr id="0" name=""/>
        <dsp:cNvSpPr/>
      </dsp:nvSpPr>
      <dsp:spPr>
        <a:xfrm>
          <a:off x="2417" y="365670"/>
          <a:ext cx="595350" cy="5953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C7A80-58C2-4A8F-A677-F80FEAAFFBBA}">
      <dsp:nvSpPr>
        <dsp:cNvPr id="0" name=""/>
        <dsp:cNvSpPr/>
      </dsp:nvSpPr>
      <dsp:spPr>
        <a:xfrm>
          <a:off x="127440" y="490693"/>
          <a:ext cx="345302" cy="3453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8D2DBD-88AF-4E65-9D37-D3F85EE37523}">
      <dsp:nvSpPr>
        <dsp:cNvPr id="0" name=""/>
        <dsp:cNvSpPr/>
      </dsp:nvSpPr>
      <dsp:spPr>
        <a:xfrm>
          <a:off x="725342" y="365670"/>
          <a:ext cx="1403324" cy="595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Frontend: HTML, CSS, JavaScript, Bootstrap</a:t>
          </a:r>
        </a:p>
      </dsp:txBody>
      <dsp:txXfrm>
        <a:off x="725342" y="365670"/>
        <a:ext cx="1403324" cy="595350"/>
      </dsp:txXfrm>
    </dsp:sp>
    <dsp:sp modelId="{EF395EE0-47D1-4EBA-A99C-90BD589CEB36}">
      <dsp:nvSpPr>
        <dsp:cNvPr id="0" name=""/>
        <dsp:cNvSpPr/>
      </dsp:nvSpPr>
      <dsp:spPr>
        <a:xfrm>
          <a:off x="2373186" y="365670"/>
          <a:ext cx="595350" cy="5953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8189D8-A11D-4380-AAF1-A820F4EC2513}">
      <dsp:nvSpPr>
        <dsp:cNvPr id="0" name=""/>
        <dsp:cNvSpPr/>
      </dsp:nvSpPr>
      <dsp:spPr>
        <a:xfrm>
          <a:off x="2498209" y="490693"/>
          <a:ext cx="345302" cy="3453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3ACE7B-2A16-4F55-B804-2A057CE49237}">
      <dsp:nvSpPr>
        <dsp:cNvPr id="0" name=""/>
        <dsp:cNvSpPr/>
      </dsp:nvSpPr>
      <dsp:spPr>
        <a:xfrm>
          <a:off x="3096111" y="365670"/>
          <a:ext cx="1403324" cy="595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Backend: Python Flask (Python 3.7), SQLAlchemy</a:t>
          </a:r>
        </a:p>
      </dsp:txBody>
      <dsp:txXfrm>
        <a:off x="3096111" y="365670"/>
        <a:ext cx="1403324" cy="595350"/>
      </dsp:txXfrm>
    </dsp:sp>
    <dsp:sp modelId="{0A8DA1C6-2ACF-48AF-9CCC-9C74A8400FCC}">
      <dsp:nvSpPr>
        <dsp:cNvPr id="0" name=""/>
        <dsp:cNvSpPr/>
      </dsp:nvSpPr>
      <dsp:spPr>
        <a:xfrm>
          <a:off x="4743954" y="365670"/>
          <a:ext cx="595350" cy="5953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621E40-A74F-4D02-B8C0-B8E3397596FF}">
      <dsp:nvSpPr>
        <dsp:cNvPr id="0" name=""/>
        <dsp:cNvSpPr/>
      </dsp:nvSpPr>
      <dsp:spPr>
        <a:xfrm>
          <a:off x="4868978" y="490693"/>
          <a:ext cx="345302" cy="3453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6D0267-3BC7-4635-A84F-8C9A7424ABBB}">
      <dsp:nvSpPr>
        <dsp:cNvPr id="0" name=""/>
        <dsp:cNvSpPr/>
      </dsp:nvSpPr>
      <dsp:spPr>
        <a:xfrm>
          <a:off x="5466879" y="365670"/>
          <a:ext cx="1403324" cy="595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Operating System:Windows 10</a:t>
          </a:r>
        </a:p>
      </dsp:txBody>
      <dsp:txXfrm>
        <a:off x="5466879" y="365670"/>
        <a:ext cx="1403324" cy="595350"/>
      </dsp:txXfrm>
    </dsp:sp>
    <dsp:sp modelId="{1549C0C6-2F19-438E-9F83-1A00806D1646}">
      <dsp:nvSpPr>
        <dsp:cNvPr id="0" name=""/>
        <dsp:cNvSpPr/>
      </dsp:nvSpPr>
      <dsp:spPr>
        <a:xfrm>
          <a:off x="7114723" y="365670"/>
          <a:ext cx="595350" cy="5953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AB51D-E76E-4E6F-836B-4732E5A87025}">
      <dsp:nvSpPr>
        <dsp:cNvPr id="0" name=""/>
        <dsp:cNvSpPr/>
      </dsp:nvSpPr>
      <dsp:spPr>
        <a:xfrm>
          <a:off x="7239747" y="490693"/>
          <a:ext cx="345302" cy="3453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42E21-737A-4672-BDBA-B581F869A66D}">
      <dsp:nvSpPr>
        <dsp:cNvPr id="0" name=""/>
        <dsp:cNvSpPr/>
      </dsp:nvSpPr>
      <dsp:spPr>
        <a:xfrm>
          <a:off x="7837648" y="365670"/>
          <a:ext cx="1403324" cy="595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Web Browsers: Google Chrome/Internet Explorer</a:t>
          </a:r>
        </a:p>
      </dsp:txBody>
      <dsp:txXfrm>
        <a:off x="7837648" y="365670"/>
        <a:ext cx="1403324" cy="595350"/>
      </dsp:txXfrm>
    </dsp:sp>
    <dsp:sp modelId="{69A76535-B2F1-430C-89A2-D0BEEB463202}">
      <dsp:nvSpPr>
        <dsp:cNvPr id="0" name=""/>
        <dsp:cNvSpPr/>
      </dsp:nvSpPr>
      <dsp:spPr>
        <a:xfrm>
          <a:off x="2417" y="1347303"/>
          <a:ext cx="595350" cy="5953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374A19-D849-4936-9F8C-26A6DD07A20B}">
      <dsp:nvSpPr>
        <dsp:cNvPr id="0" name=""/>
        <dsp:cNvSpPr/>
      </dsp:nvSpPr>
      <dsp:spPr>
        <a:xfrm>
          <a:off x="127440" y="1472327"/>
          <a:ext cx="345302" cy="3453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23D4E1-09D8-4AC8-9825-CBA27FA00CA1}">
      <dsp:nvSpPr>
        <dsp:cNvPr id="0" name=""/>
        <dsp:cNvSpPr/>
      </dsp:nvSpPr>
      <dsp:spPr>
        <a:xfrm>
          <a:off x="725342" y="1347303"/>
          <a:ext cx="1403324" cy="595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Development Tools:</a:t>
          </a:r>
        </a:p>
      </dsp:txBody>
      <dsp:txXfrm>
        <a:off x="725342" y="1347303"/>
        <a:ext cx="1403324" cy="595350"/>
      </dsp:txXfrm>
    </dsp:sp>
    <dsp:sp modelId="{AF9A17D7-71B8-42CA-A1CF-143E2B107A80}">
      <dsp:nvSpPr>
        <dsp:cNvPr id="0" name=""/>
        <dsp:cNvSpPr/>
      </dsp:nvSpPr>
      <dsp:spPr>
        <a:xfrm>
          <a:off x="2373186" y="1347303"/>
          <a:ext cx="595350" cy="5953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1E4CB9-5BE8-43C0-B4E5-83FF6AEADD6A}">
      <dsp:nvSpPr>
        <dsp:cNvPr id="0" name=""/>
        <dsp:cNvSpPr/>
      </dsp:nvSpPr>
      <dsp:spPr>
        <a:xfrm>
          <a:off x="2498209" y="1472327"/>
          <a:ext cx="345302" cy="3453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861AF-C8F0-4313-8C8A-3F855A0089E2}">
      <dsp:nvSpPr>
        <dsp:cNvPr id="0" name=""/>
        <dsp:cNvSpPr/>
      </dsp:nvSpPr>
      <dsp:spPr>
        <a:xfrm>
          <a:off x="3096111" y="1347303"/>
          <a:ext cx="1403324" cy="595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XAMPP (Version-3.7)</a:t>
          </a:r>
        </a:p>
      </dsp:txBody>
      <dsp:txXfrm>
        <a:off x="3096111" y="1347303"/>
        <a:ext cx="1403324" cy="595350"/>
      </dsp:txXfrm>
    </dsp:sp>
    <dsp:sp modelId="{E9530795-90FA-44F4-8168-2DF6C045358E}">
      <dsp:nvSpPr>
        <dsp:cNvPr id="0" name=""/>
        <dsp:cNvSpPr/>
      </dsp:nvSpPr>
      <dsp:spPr>
        <a:xfrm>
          <a:off x="4743954" y="1347303"/>
          <a:ext cx="595350" cy="5953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5CFDD1-34E2-465E-BCCF-2243B4E0881A}">
      <dsp:nvSpPr>
        <dsp:cNvPr id="0" name=""/>
        <dsp:cNvSpPr/>
      </dsp:nvSpPr>
      <dsp:spPr>
        <a:xfrm>
          <a:off x="4868978" y="1472327"/>
          <a:ext cx="345302" cy="34530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4A2A14-D269-462B-8736-A29AE6FD11A2}">
      <dsp:nvSpPr>
        <dsp:cNvPr id="0" name=""/>
        <dsp:cNvSpPr/>
      </dsp:nvSpPr>
      <dsp:spPr>
        <a:xfrm>
          <a:off x="5466879" y="1347303"/>
          <a:ext cx="1403324" cy="595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PyCharm Community (Python main editor)</a:t>
          </a:r>
        </a:p>
      </dsp:txBody>
      <dsp:txXfrm>
        <a:off x="5466879" y="1347303"/>
        <a:ext cx="1403324" cy="595350"/>
      </dsp:txXfrm>
    </dsp:sp>
    <dsp:sp modelId="{BBC0024F-E94C-4612-B563-4C6E4BC64D7D}">
      <dsp:nvSpPr>
        <dsp:cNvPr id="0" name=""/>
        <dsp:cNvSpPr/>
      </dsp:nvSpPr>
      <dsp:spPr>
        <a:xfrm>
          <a:off x="7114723" y="1347303"/>
          <a:ext cx="595350" cy="5953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C0AB81-2E82-496C-8B76-BC979AF09D98}">
      <dsp:nvSpPr>
        <dsp:cNvPr id="0" name=""/>
        <dsp:cNvSpPr/>
      </dsp:nvSpPr>
      <dsp:spPr>
        <a:xfrm>
          <a:off x="7239747" y="1472327"/>
          <a:ext cx="345302" cy="345302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C4A78-26C2-41A8-996B-09B17212A39A}">
      <dsp:nvSpPr>
        <dsp:cNvPr id="0" name=""/>
        <dsp:cNvSpPr/>
      </dsp:nvSpPr>
      <dsp:spPr>
        <a:xfrm>
          <a:off x="7837648" y="1347303"/>
          <a:ext cx="1403324" cy="595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Sublime Text 3 (workspace editor)</a:t>
          </a:r>
        </a:p>
      </dsp:txBody>
      <dsp:txXfrm>
        <a:off x="7837648" y="1347303"/>
        <a:ext cx="1403324" cy="595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1/23/2024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19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5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11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19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17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07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04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41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1/23/2024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8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0245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4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1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pachefriends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" Type="http://schemas.openxmlformats.org/officeDocument/2006/relationships/diagramData" Target="../diagrams/data1.xm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25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>
            <a:extLst>
              <a:ext uri="{FF2B5EF4-FFF2-40B4-BE49-F238E27FC236}">
                <a16:creationId xmlns:a16="http://schemas.microsoft.com/office/drawing/2014/main" id="{B8DAE600-1DBF-C76F-CFB7-20FCA0BADE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t="81" b="15650"/>
          <a:stretch/>
        </p:blipFill>
        <p:spPr>
          <a:xfrm>
            <a:off x="1" y="0"/>
            <a:ext cx="12191999" cy="6857989"/>
          </a:xfrm>
          <a:prstGeom prst="rect">
            <a:avLst/>
          </a:prstGeom>
        </p:spPr>
      </p:pic>
      <p:sp>
        <p:nvSpPr>
          <p:cNvPr id="18" name="Rectangle 8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0E601-D6BC-3777-EF4B-B2E6A0A8C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511086"/>
            <a:ext cx="9372599" cy="206127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masis MT Pro Black" panose="02040A04050005020304" pitchFamily="18" charset="0"/>
              </a:rPr>
              <a:t>Student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B70E3A-97B2-406C-864A-F3AC14F4D4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7799" y="3053166"/>
            <a:ext cx="9056155" cy="2991173"/>
          </a:xfrm>
        </p:spPr>
        <p:txBody>
          <a:bodyPr>
            <a:normAutofit/>
          </a:bodyPr>
          <a:lstStyle/>
          <a:p>
            <a:r>
              <a:rPr lang="en-US" sz="2400" b="1" dirty="0"/>
              <a:t>Project By</a:t>
            </a:r>
          </a:p>
          <a:p>
            <a:endParaRPr lang="en-US" dirty="0"/>
          </a:p>
          <a:p>
            <a:r>
              <a:rPr lang="en-US" b="1" dirty="0"/>
              <a:t>Cynthia T.M </a:t>
            </a:r>
            <a:r>
              <a:rPr lang="en-US" b="1" dirty="0" err="1"/>
              <a:t>Nyahoda</a:t>
            </a:r>
            <a:r>
              <a:rPr lang="en-US" b="1" dirty="0"/>
              <a:t> (466762)</a:t>
            </a:r>
          </a:p>
          <a:p>
            <a:r>
              <a:rPr lang="en-US" b="1" dirty="0"/>
              <a:t>Bhupender </a:t>
            </a:r>
            <a:r>
              <a:rPr lang="en-US" b="1" dirty="0" err="1"/>
              <a:t>Bhupender</a:t>
            </a:r>
            <a:r>
              <a:rPr lang="en-US" b="1" dirty="0"/>
              <a:t> (466758)</a:t>
            </a:r>
          </a:p>
          <a:p>
            <a:r>
              <a:rPr lang="en-US" b="1" dirty="0"/>
              <a:t>Ayyub </a:t>
            </a:r>
            <a:r>
              <a:rPr lang="en-US" b="1" dirty="0" err="1"/>
              <a:t>Orujzade</a:t>
            </a:r>
            <a:r>
              <a:rPr lang="en-US" b="1" dirty="0"/>
              <a:t> (466757)</a:t>
            </a:r>
          </a:p>
          <a:p>
            <a:endParaRPr lang="en-US" b="1" dirty="0"/>
          </a:p>
          <a:p>
            <a:r>
              <a:rPr lang="en-US" b="1" dirty="0"/>
              <a:t>University of Warsaw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147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4DA2D-6E56-B2C4-EAFE-74175836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Instructions: How to Run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99E6D-54BD-573A-CA86-B57003368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1800" dirty="0"/>
              <a:t>Install Required Libraries from Requirements.txt (Using </a:t>
            </a:r>
            <a:r>
              <a:rPr lang="en-IN" sz="1800" dirty="0" err="1"/>
              <a:t>Cmd</a:t>
            </a:r>
            <a:r>
              <a:rPr lang="en-IN" sz="1800" dirty="0"/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/>
              <a:t>Install </a:t>
            </a:r>
            <a:r>
              <a:rPr lang="en-IN" sz="1800" dirty="0" err="1"/>
              <a:t>Xampp</a:t>
            </a:r>
            <a:r>
              <a:rPr lang="en-IN" sz="1800" dirty="0"/>
              <a:t> Software using this link: </a:t>
            </a:r>
            <a:r>
              <a:rPr lang="en-IN" sz="1800" dirty="0">
                <a:hlinkClick r:id="rId2"/>
              </a:rPr>
              <a:t>https://www.apachefriends.org/</a:t>
            </a:r>
            <a:r>
              <a:rPr lang="en-IN" sz="18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/>
              <a:t>Install and Run </a:t>
            </a:r>
            <a:r>
              <a:rPr lang="en-IN" sz="1800" dirty="0" err="1"/>
              <a:t>Xampp</a:t>
            </a:r>
            <a:r>
              <a:rPr lang="en-IN" sz="1800" dirty="0"/>
              <a:t> -&gt; Run Apache &amp; MySQL. Click on apparent button to MySQL -&gt; Admin to open </a:t>
            </a:r>
            <a:r>
              <a:rPr lang="en-IN" sz="1800" dirty="0" err="1"/>
              <a:t>PhpmyAdmin</a:t>
            </a:r>
            <a:r>
              <a:rPr lang="en-IN" sz="1800" dirty="0"/>
              <a:t> localhost.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/>
              <a:t>Create a New Database , and import </a:t>
            </a:r>
            <a:r>
              <a:rPr lang="en-IN" sz="1800" dirty="0" err="1"/>
              <a:t>Students.sql</a:t>
            </a:r>
            <a:r>
              <a:rPr lang="en-IN" sz="1800" dirty="0"/>
              <a:t> file. After importing the database Change the name of database in main.py file In #</a:t>
            </a:r>
            <a:r>
              <a:rPr lang="en-IN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Change database Section for Users.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b="0" dirty="0">
                <a:effectLst/>
              </a:rPr>
              <a:t>Run Python code and click on </a:t>
            </a:r>
            <a:r>
              <a:rPr lang="en-IN" sz="1800" b="0" dirty="0" err="1">
                <a:effectLst/>
              </a:rPr>
              <a:t>localhost:http</a:t>
            </a:r>
            <a:r>
              <a:rPr lang="en-IN" sz="1800" b="0" dirty="0">
                <a:effectLst/>
              </a:rPr>
              <a:t>://127.0.0.1:5000/ in terminal section.</a:t>
            </a:r>
          </a:p>
          <a:p>
            <a:pPr marL="342900" indent="-342900">
              <a:buFont typeface="+mj-lt"/>
              <a:buAutoNum type="arabicPeriod"/>
            </a:pPr>
            <a:endParaRPr lang="en-IN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sz="1800" dirty="0"/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438187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4A3A5EB-931E-46DE-A692-6731DB988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358634F-705D-44E4-9FBF-A406E2F9A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FCFE1E3-A09C-4196-A99F-B7C3014E9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12CDD3-0CFA-7C6B-0EBD-9A37C945E9EB}"/>
              </a:ext>
            </a:extLst>
          </p:cNvPr>
          <p:cNvSpPr txBox="1"/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Objectives:</a:t>
            </a:r>
            <a:endParaRPr kumimoji="0" lang="en-US" altLang="en-US" sz="4800" b="0" i="0" u="none" strike="noStrike" normalizeH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20361F0-5871-5371-1583-0638B64AEA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799" y="2103120"/>
            <a:ext cx="7412995" cy="3931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182880" eaLnBrk="1" hangingPunct="1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altLang="en-US" dirty="0">
                <a:latin typeface="+mn-lt"/>
              </a:rPr>
              <a:t>Make a user-friendly computer system for managing students.</a:t>
            </a:r>
          </a:p>
          <a:p>
            <a:pPr indent="-182880" eaLnBrk="1" hangingPunct="1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altLang="en-US" dirty="0">
                <a:latin typeface="+mn-lt"/>
              </a:rPr>
              <a:t>Avoid mistakes by organizing information better.</a:t>
            </a:r>
          </a:p>
          <a:p>
            <a:pPr indent="-182880" eaLnBrk="1" hangingPunct="1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altLang="en-US" dirty="0">
                <a:latin typeface="+mn-lt"/>
              </a:rPr>
              <a:t>Create a system that's easy to use for a long time.</a:t>
            </a:r>
          </a:p>
          <a:p>
            <a:pPr indent="-182880" eaLnBrk="1" hangingPunct="1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altLang="en-US" dirty="0">
                <a:latin typeface="+mn-lt"/>
              </a:rPr>
              <a:t>Make the system safe and easy to use.</a:t>
            </a:r>
          </a:p>
          <a:p>
            <a:pPr indent="-182880" eaLnBrk="1" hangingPunct="1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altLang="en-US" dirty="0">
                <a:latin typeface="+mn-lt"/>
              </a:rPr>
              <a:t>Quickly find and use information.</a:t>
            </a:r>
          </a:p>
          <a:p>
            <a:pPr indent="-182880" eaLnBrk="1" hangingPunct="1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altLang="en-US" dirty="0">
                <a:latin typeface="+mn-lt"/>
              </a:rPr>
              <a:t>Help students work together better.</a:t>
            </a:r>
          </a:p>
          <a:p>
            <a:pPr indent="-182880" eaLnBrk="1" hangingPunct="1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altLang="en-US" dirty="0">
                <a:latin typeface="+mn-lt"/>
              </a:rPr>
              <a:t>System with Scalability , which can adapt to growing needs of </a:t>
            </a:r>
          </a:p>
          <a:p>
            <a:pPr eaLnBrk="1" hangingPunct="1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altLang="en-US" dirty="0">
                <a:latin typeface="+mn-lt"/>
              </a:rPr>
              <a:t>   educational institutions.</a:t>
            </a:r>
          </a:p>
          <a:p>
            <a:pPr marL="0" marR="0" lvl="0" indent="-18288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Garamond" pitchFamily="18" charset="0"/>
              <a:buChar char="◦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</p:txBody>
      </p:sp>
      <p:pic>
        <p:nvPicPr>
          <p:cNvPr id="22" name="Graphic 21" descr="Bullseye">
            <a:extLst>
              <a:ext uri="{FF2B5EF4-FFF2-40B4-BE49-F238E27FC236}">
                <a16:creationId xmlns:a16="http://schemas.microsoft.com/office/drawing/2014/main" id="{9A0B3F43-5658-4343-0C54-0AA188BDF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9794" y="2447403"/>
            <a:ext cx="3019646" cy="3019646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E95E337D-8EFB-F259-652D-F455797E1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nter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107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7421797-7B77-498E-A01C-0A1194615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26D38EC-CD1B-456B-A813-64F8D8E71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DC18E46-CA2E-43A8-A2EC-61D30FAC3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65C36-0BA7-1F39-CACB-865034873682}"/>
              </a:ext>
            </a:extLst>
          </p:cNvPr>
          <p:cNvSpPr txBox="1"/>
          <p:nvPr/>
        </p:nvSpPr>
        <p:spPr>
          <a:xfrm>
            <a:off x="669235" y="275158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kumimoji="0" lang="en-US" altLang="en-US" sz="4800" b="1" i="0" u="none" strike="noStrike" normalizeH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95E337D-8EFB-F259-652D-F455797E1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nter"/>
              </a:rPr>
            </a:br>
            <a:endParaRPr kumimoji="0" lang="en-US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B8153-A4AA-0668-4019-0E889846FA86}"/>
              </a:ext>
            </a:extLst>
          </p:cNvPr>
          <p:cNvSpPr txBox="1"/>
          <p:nvPr/>
        </p:nvSpPr>
        <p:spPr>
          <a:xfrm>
            <a:off x="664192" y="547027"/>
            <a:ext cx="793406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Software Requirements:</a:t>
            </a:r>
            <a:endParaRPr kumimoji="0" lang="en-US" altLang="en-US" sz="3600" b="1" i="0" u="none" strike="noStrike" normalizeH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5DF1CD-17F1-6F60-19F8-E49BE9DCD9A1}"/>
              </a:ext>
            </a:extLst>
          </p:cNvPr>
          <p:cNvSpPr txBox="1"/>
          <p:nvPr/>
        </p:nvSpPr>
        <p:spPr>
          <a:xfrm>
            <a:off x="788503" y="3508236"/>
            <a:ext cx="902086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Hardware Requirements:</a:t>
            </a:r>
            <a:endParaRPr kumimoji="0" lang="en-US" altLang="en-US" sz="3600" b="1" i="0" u="none" strike="noStrike" normalizeH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aphicFrame>
        <p:nvGraphicFramePr>
          <p:cNvPr id="59" name="TextBox 1">
            <a:extLst>
              <a:ext uri="{FF2B5EF4-FFF2-40B4-BE49-F238E27FC236}">
                <a16:creationId xmlns:a16="http://schemas.microsoft.com/office/drawing/2014/main" id="{20018C71-96B1-FDA8-AC86-0C6C2EB67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647051"/>
              </p:ext>
            </p:extLst>
          </p:nvPr>
        </p:nvGraphicFramePr>
        <p:xfrm>
          <a:off x="788503" y="1062752"/>
          <a:ext cx="9243391" cy="230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10" descr="Computer">
            <a:extLst>
              <a:ext uri="{FF2B5EF4-FFF2-40B4-BE49-F238E27FC236}">
                <a16:creationId xmlns:a16="http://schemas.microsoft.com/office/drawing/2014/main" id="{6CEA34C8-6A2F-37BF-B55D-AF1D85A1C294}"/>
              </a:ext>
            </a:extLst>
          </p:cNvPr>
          <p:cNvSpPr/>
          <p:nvPr/>
        </p:nvSpPr>
        <p:spPr>
          <a:xfrm>
            <a:off x="1066380" y="4367250"/>
            <a:ext cx="658125" cy="658125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b="1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EBE361-C601-4CAE-328B-A60206F7D56B}"/>
              </a:ext>
            </a:extLst>
          </p:cNvPr>
          <p:cNvGrpSpPr/>
          <p:nvPr/>
        </p:nvGrpSpPr>
        <p:grpSpPr>
          <a:xfrm>
            <a:off x="664193" y="5248911"/>
            <a:ext cx="1462500" cy="585000"/>
            <a:chOff x="1856" y="2011136"/>
            <a:chExt cx="1462500" cy="585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8C2F949-9AC2-CB1B-FFB6-2CE6D384587E}"/>
                </a:ext>
              </a:extLst>
            </p:cNvPr>
            <p:cNvSpPr/>
            <p:nvPr/>
          </p:nvSpPr>
          <p:spPr>
            <a:xfrm>
              <a:off x="1856" y="2011136"/>
              <a:ext cx="1462500" cy="58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b="1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990046-8685-668A-BE3B-705537B67B45}"/>
                </a:ext>
              </a:extLst>
            </p:cNvPr>
            <p:cNvSpPr txBox="1"/>
            <p:nvPr/>
          </p:nvSpPr>
          <p:spPr>
            <a:xfrm>
              <a:off x="1856" y="2011136"/>
              <a:ext cx="1462500" cy="58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/>
                <a:t>Computer with a 1.1 GHz or faster processor</a:t>
              </a:r>
            </a:p>
          </p:txBody>
        </p:sp>
      </p:grpSp>
      <p:sp>
        <p:nvSpPr>
          <p:cNvPr id="13" name="Rectangle 12" descr="Laptop">
            <a:extLst>
              <a:ext uri="{FF2B5EF4-FFF2-40B4-BE49-F238E27FC236}">
                <a16:creationId xmlns:a16="http://schemas.microsoft.com/office/drawing/2014/main" id="{5EFA0B9F-2ADF-2A0B-CF33-2DC03719E8D0}"/>
              </a:ext>
            </a:extLst>
          </p:cNvPr>
          <p:cNvSpPr/>
          <p:nvPr/>
        </p:nvSpPr>
        <p:spPr>
          <a:xfrm>
            <a:off x="2784818" y="4367250"/>
            <a:ext cx="658125" cy="658125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b="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354A7C-73FF-A63D-97A0-43094FD353B8}"/>
              </a:ext>
            </a:extLst>
          </p:cNvPr>
          <p:cNvGrpSpPr/>
          <p:nvPr/>
        </p:nvGrpSpPr>
        <p:grpSpPr>
          <a:xfrm>
            <a:off x="2382630" y="5248911"/>
            <a:ext cx="1462500" cy="585000"/>
            <a:chOff x="1720293" y="2011136"/>
            <a:chExt cx="1462500" cy="585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93AD94F-CB05-96DF-FC83-5F06A4A63628}"/>
                </a:ext>
              </a:extLst>
            </p:cNvPr>
            <p:cNvSpPr/>
            <p:nvPr/>
          </p:nvSpPr>
          <p:spPr>
            <a:xfrm>
              <a:off x="1720293" y="2011136"/>
              <a:ext cx="1462500" cy="58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b="1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A2A28E-236A-DAA5-384A-92D238F548F3}"/>
                </a:ext>
              </a:extLst>
            </p:cNvPr>
            <p:cNvSpPr txBox="1"/>
            <p:nvPr/>
          </p:nvSpPr>
          <p:spPr>
            <a:xfrm>
              <a:off x="1720293" y="2011136"/>
              <a:ext cx="1462500" cy="58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/>
                <a:t>Minimum 2GB of RAM</a:t>
              </a:r>
            </a:p>
          </p:txBody>
        </p:sp>
      </p:grpSp>
      <p:sp>
        <p:nvSpPr>
          <p:cNvPr id="15" name="Rectangle 14" descr="Disk">
            <a:extLst>
              <a:ext uri="{FF2B5EF4-FFF2-40B4-BE49-F238E27FC236}">
                <a16:creationId xmlns:a16="http://schemas.microsoft.com/office/drawing/2014/main" id="{C583D18B-E039-4E7E-8F75-4C097E4A37BB}"/>
              </a:ext>
            </a:extLst>
          </p:cNvPr>
          <p:cNvSpPr/>
          <p:nvPr/>
        </p:nvSpPr>
        <p:spPr>
          <a:xfrm>
            <a:off x="4503255" y="4367250"/>
            <a:ext cx="658125" cy="658125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b="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B24CF8-FEF5-E2FC-8649-1E881867EBBB}"/>
              </a:ext>
            </a:extLst>
          </p:cNvPr>
          <p:cNvGrpSpPr/>
          <p:nvPr/>
        </p:nvGrpSpPr>
        <p:grpSpPr>
          <a:xfrm>
            <a:off x="4101068" y="5248911"/>
            <a:ext cx="1462500" cy="585000"/>
            <a:chOff x="3438731" y="2011136"/>
            <a:chExt cx="1462500" cy="585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3739DAF-28C9-82E1-4C10-055E50784E0D}"/>
                </a:ext>
              </a:extLst>
            </p:cNvPr>
            <p:cNvSpPr/>
            <p:nvPr/>
          </p:nvSpPr>
          <p:spPr>
            <a:xfrm>
              <a:off x="3438731" y="2011136"/>
              <a:ext cx="1462500" cy="58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b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0E1165-6393-3C2B-1AE2-C5136CE9581A}"/>
                </a:ext>
              </a:extLst>
            </p:cNvPr>
            <p:cNvSpPr txBox="1"/>
            <p:nvPr/>
          </p:nvSpPr>
          <p:spPr>
            <a:xfrm>
              <a:off x="3438731" y="2011136"/>
              <a:ext cx="1462500" cy="58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/>
                <a:t>2.5 GB of available hard-disk space</a:t>
              </a:r>
            </a:p>
          </p:txBody>
        </p:sp>
      </p:grpSp>
      <p:sp>
        <p:nvSpPr>
          <p:cNvPr id="17" name="Rectangle 16" descr="Gears">
            <a:extLst>
              <a:ext uri="{FF2B5EF4-FFF2-40B4-BE49-F238E27FC236}">
                <a16:creationId xmlns:a16="http://schemas.microsoft.com/office/drawing/2014/main" id="{05483B95-1F03-5496-70E8-B6F595799F61}"/>
              </a:ext>
            </a:extLst>
          </p:cNvPr>
          <p:cNvSpPr/>
          <p:nvPr/>
        </p:nvSpPr>
        <p:spPr>
          <a:xfrm>
            <a:off x="6221693" y="4367250"/>
            <a:ext cx="658125" cy="658125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b="1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FAF0D49-C693-7942-4E67-695CB8AB75ED}"/>
              </a:ext>
            </a:extLst>
          </p:cNvPr>
          <p:cNvGrpSpPr/>
          <p:nvPr/>
        </p:nvGrpSpPr>
        <p:grpSpPr>
          <a:xfrm>
            <a:off x="5819505" y="5248911"/>
            <a:ext cx="1462500" cy="585000"/>
            <a:chOff x="5157168" y="2011136"/>
            <a:chExt cx="1462500" cy="585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C19EE4-A8B8-68BD-2EC1-5C23FFBF2D21}"/>
                </a:ext>
              </a:extLst>
            </p:cNvPr>
            <p:cNvSpPr/>
            <p:nvPr/>
          </p:nvSpPr>
          <p:spPr>
            <a:xfrm>
              <a:off x="5157168" y="2011136"/>
              <a:ext cx="1462500" cy="58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b="1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5F429D-686E-5F37-B8D3-A8CF25F0369E}"/>
                </a:ext>
              </a:extLst>
            </p:cNvPr>
            <p:cNvSpPr txBox="1"/>
            <p:nvPr/>
          </p:nvSpPr>
          <p:spPr>
            <a:xfrm>
              <a:off x="5157168" y="2011136"/>
              <a:ext cx="1462500" cy="58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/>
                <a:t>5400 RPM hard drive</a:t>
              </a:r>
            </a:p>
          </p:txBody>
        </p:sp>
      </p:grpSp>
      <p:sp>
        <p:nvSpPr>
          <p:cNvPr id="19" name="Rectangle 18" descr="Monitor">
            <a:extLst>
              <a:ext uri="{FF2B5EF4-FFF2-40B4-BE49-F238E27FC236}">
                <a16:creationId xmlns:a16="http://schemas.microsoft.com/office/drawing/2014/main" id="{AFFD3ACB-4EA1-2C9F-5E33-998D460DB215}"/>
              </a:ext>
            </a:extLst>
          </p:cNvPr>
          <p:cNvSpPr/>
          <p:nvPr/>
        </p:nvSpPr>
        <p:spPr>
          <a:xfrm>
            <a:off x="7940130" y="4367250"/>
            <a:ext cx="658125" cy="658125"/>
          </a:xfrm>
          <a:prstGeom prst="rect">
            <a:avLst/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b="1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7C9952-B811-0A17-FB5B-41602313FB5F}"/>
              </a:ext>
            </a:extLst>
          </p:cNvPr>
          <p:cNvGrpSpPr/>
          <p:nvPr/>
        </p:nvGrpSpPr>
        <p:grpSpPr>
          <a:xfrm>
            <a:off x="7537943" y="5248911"/>
            <a:ext cx="1462500" cy="585000"/>
            <a:chOff x="6875606" y="2011136"/>
            <a:chExt cx="1462500" cy="585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4E8C980-E1EE-7C51-8103-0DA64B138EB6}"/>
                </a:ext>
              </a:extLst>
            </p:cNvPr>
            <p:cNvSpPr/>
            <p:nvPr/>
          </p:nvSpPr>
          <p:spPr>
            <a:xfrm>
              <a:off x="6875606" y="2011136"/>
              <a:ext cx="1462500" cy="58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b="1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77331BA-0CA5-8F81-0F82-DE0651BA8F16}"/>
                </a:ext>
              </a:extLst>
            </p:cNvPr>
            <p:cNvSpPr txBox="1"/>
            <p:nvPr/>
          </p:nvSpPr>
          <p:spPr>
            <a:xfrm>
              <a:off x="6875606" y="2011136"/>
              <a:ext cx="1462500" cy="58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/>
                <a:t>1366 × 768 or higher-resolution display</a:t>
              </a:r>
            </a:p>
          </p:txBody>
        </p:sp>
      </p:grpSp>
      <p:sp>
        <p:nvSpPr>
          <p:cNvPr id="21" name="Rectangle 20" descr="DVD player">
            <a:extLst>
              <a:ext uri="{FF2B5EF4-FFF2-40B4-BE49-F238E27FC236}">
                <a16:creationId xmlns:a16="http://schemas.microsoft.com/office/drawing/2014/main" id="{9E33EBB5-D01F-6B09-94A2-788EC44B523C}"/>
              </a:ext>
            </a:extLst>
          </p:cNvPr>
          <p:cNvSpPr/>
          <p:nvPr/>
        </p:nvSpPr>
        <p:spPr>
          <a:xfrm>
            <a:off x="9658568" y="4367250"/>
            <a:ext cx="658125" cy="658125"/>
          </a:xfrm>
          <a:prstGeom prst="rect">
            <a:avLst/>
          </a:prstGeom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b="1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92046B-0A69-7E6F-A7C2-99B3B779B16F}"/>
              </a:ext>
            </a:extLst>
          </p:cNvPr>
          <p:cNvGrpSpPr/>
          <p:nvPr/>
        </p:nvGrpSpPr>
        <p:grpSpPr>
          <a:xfrm>
            <a:off x="9256380" y="5248911"/>
            <a:ext cx="1462500" cy="585000"/>
            <a:chOff x="8594043" y="2011136"/>
            <a:chExt cx="1462500" cy="585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F89EA06-F509-7F9A-0DA6-53B317125E1C}"/>
                </a:ext>
              </a:extLst>
            </p:cNvPr>
            <p:cNvSpPr/>
            <p:nvPr/>
          </p:nvSpPr>
          <p:spPr>
            <a:xfrm>
              <a:off x="8594043" y="2011136"/>
              <a:ext cx="1462500" cy="58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b="1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55A09D-1859-7688-0A6C-56A087B54E0B}"/>
                </a:ext>
              </a:extLst>
            </p:cNvPr>
            <p:cNvSpPr txBox="1"/>
            <p:nvPr/>
          </p:nvSpPr>
          <p:spPr>
            <a:xfrm>
              <a:off x="8594043" y="2011136"/>
              <a:ext cx="1462500" cy="58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/>
                <a:t>DVD-ROM drive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934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7421797-7B77-498E-A01C-0A1194615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26D38EC-CD1B-456B-A813-64F8D8E71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DC18E46-CA2E-43A8-A2EC-61D30FAC3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65C36-0BA7-1F39-CACB-865034873682}"/>
              </a:ext>
            </a:extLst>
          </p:cNvPr>
          <p:cNvSpPr txBox="1"/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ER - Diagram:</a:t>
            </a:r>
            <a:endParaRPr kumimoji="0" lang="en-US" altLang="en-US" sz="4800" b="0" i="0" u="none" strike="noStrike" normalizeH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95E337D-8EFB-F259-652D-F455797E1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nter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4AD000EE-002D-01FC-3913-5DE508FB6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" t="9230"/>
          <a:stretch/>
        </p:blipFill>
        <p:spPr>
          <a:xfrm>
            <a:off x="1477107" y="2014194"/>
            <a:ext cx="8862646" cy="419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39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29917-85CC-F09E-8B7B-7AE50E65BE7D}"/>
              </a:ext>
            </a:extLst>
          </p:cNvPr>
          <p:cNvSpPr txBox="1"/>
          <p:nvPr/>
        </p:nvSpPr>
        <p:spPr>
          <a:xfrm>
            <a:off x="925032" y="4519486"/>
            <a:ext cx="10366743" cy="1054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4800" cap="all" spc="-100">
                <a:solidFill>
                  <a:schemeClr val="bg1"/>
                </a:solidFill>
                <a:latin typeface="+mj-lt"/>
              </a:rPr>
              <a:t>Landing Page:</a:t>
            </a:r>
            <a:endParaRPr lang="en-US" sz="4800" cap="all" spc="-1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65C36-0BA7-1F39-CACB-865034873682}"/>
              </a:ext>
            </a:extLst>
          </p:cNvPr>
          <p:cNvSpPr txBox="1"/>
          <p:nvPr/>
        </p:nvSpPr>
        <p:spPr>
          <a:xfrm>
            <a:off x="695739" y="37490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kumimoji="0" lang="en-US" altLang="en-US" sz="4800" b="0" i="0" u="none" strike="noStrike" normalizeH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95E337D-8EFB-F259-652D-F455797E1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nter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56B38-58EF-11E2-5464-83C64FC80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49" y="249894"/>
            <a:ext cx="6357582" cy="368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30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login screen with pencils and a box of pencils&#10;&#10;Description automatically generated">
            <a:extLst>
              <a:ext uri="{FF2B5EF4-FFF2-40B4-BE49-F238E27FC236}">
                <a16:creationId xmlns:a16="http://schemas.microsoft.com/office/drawing/2014/main" id="{274456D8-2617-75B6-760C-CBD4F83B1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260" y="645106"/>
            <a:ext cx="6798472" cy="3229275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07EB0-797D-E3DB-CDDB-CC9EAA821350}"/>
              </a:ext>
            </a:extLst>
          </p:cNvPr>
          <p:cNvSpPr txBox="1"/>
          <p:nvPr/>
        </p:nvSpPr>
        <p:spPr>
          <a:xfrm>
            <a:off x="925032" y="4519486"/>
            <a:ext cx="10366743" cy="1054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4800" cap="all" spc="-100">
                <a:solidFill>
                  <a:schemeClr val="bg1"/>
                </a:solidFill>
                <a:latin typeface="+mj-lt"/>
              </a:rPr>
              <a:t>Login Page:</a:t>
            </a:r>
            <a:endParaRPr lang="en-US" sz="4800" cap="all" spc="-1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65C36-0BA7-1F39-CACB-865034873682}"/>
              </a:ext>
            </a:extLst>
          </p:cNvPr>
          <p:cNvSpPr txBox="1"/>
          <p:nvPr/>
        </p:nvSpPr>
        <p:spPr>
          <a:xfrm>
            <a:off x="695739" y="37490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kumimoji="0" lang="en-US" altLang="en-US" sz="4800" b="0" i="0" u="none" strike="noStrike" normalizeH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95E337D-8EFB-F259-652D-F455797E1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nter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321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07EB0-797D-E3DB-CDDB-CC9EAA821350}"/>
              </a:ext>
            </a:extLst>
          </p:cNvPr>
          <p:cNvSpPr txBox="1"/>
          <p:nvPr/>
        </p:nvSpPr>
        <p:spPr>
          <a:xfrm>
            <a:off x="925032" y="4519486"/>
            <a:ext cx="10366743" cy="1054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4800" cap="all" spc="-100">
                <a:solidFill>
                  <a:schemeClr val="bg1"/>
                </a:solidFill>
                <a:latin typeface="+mj-lt"/>
              </a:rPr>
              <a:t>ADD STUDENTS:</a:t>
            </a:r>
            <a:endParaRPr lang="en-US" sz="4800" cap="all" spc="-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65C36-0BA7-1F39-CACB-865034873682}"/>
              </a:ext>
            </a:extLst>
          </p:cNvPr>
          <p:cNvSpPr txBox="1"/>
          <p:nvPr/>
        </p:nvSpPr>
        <p:spPr>
          <a:xfrm>
            <a:off x="695739" y="37490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kumimoji="0" lang="en-US" altLang="en-US" sz="4800" b="0" i="0" u="none" strike="noStrike" normalizeH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95E337D-8EFB-F259-652D-F455797E1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nter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A3955-88E2-6BF1-4048-BC069F9AD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94" y="69025"/>
            <a:ext cx="7041958" cy="40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13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07EB0-797D-E3DB-CDDB-CC9EAA821350}"/>
              </a:ext>
            </a:extLst>
          </p:cNvPr>
          <p:cNvSpPr txBox="1"/>
          <p:nvPr/>
        </p:nvSpPr>
        <p:spPr>
          <a:xfrm>
            <a:off x="925032" y="4519486"/>
            <a:ext cx="10366743" cy="1054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4800" cap="all" spc="-100" dirty="0">
                <a:solidFill>
                  <a:schemeClr val="bg1"/>
                </a:solidFill>
                <a:latin typeface="+mj-lt"/>
              </a:rPr>
              <a:t>STUDENT Details:</a:t>
            </a:r>
            <a:endParaRPr lang="en-US" sz="4800" cap="all" spc="-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65C36-0BA7-1F39-CACB-865034873682}"/>
              </a:ext>
            </a:extLst>
          </p:cNvPr>
          <p:cNvSpPr txBox="1"/>
          <p:nvPr/>
        </p:nvSpPr>
        <p:spPr>
          <a:xfrm>
            <a:off x="695739" y="37490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kumimoji="0" lang="en-US" altLang="en-US" sz="4800" b="0" i="0" u="none" strike="noStrike" normalizeH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95E337D-8EFB-F259-652D-F455797E1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nter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0FEC81-9002-6546-11FE-8AD78F2E8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738" y="57108"/>
            <a:ext cx="7208908" cy="410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93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07EB0-797D-E3DB-CDDB-CC9EAA821350}"/>
              </a:ext>
            </a:extLst>
          </p:cNvPr>
          <p:cNvSpPr txBox="1"/>
          <p:nvPr/>
        </p:nvSpPr>
        <p:spPr>
          <a:xfrm>
            <a:off x="925032" y="4519486"/>
            <a:ext cx="10366743" cy="1054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4800" cap="all" spc="-100" dirty="0">
                <a:solidFill>
                  <a:schemeClr val="bg1"/>
                </a:solidFill>
                <a:latin typeface="+mj-lt"/>
              </a:rPr>
              <a:t>Database:</a:t>
            </a:r>
            <a:endParaRPr lang="en-US" sz="4800" cap="all" spc="-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65C36-0BA7-1F39-CACB-865034873682}"/>
              </a:ext>
            </a:extLst>
          </p:cNvPr>
          <p:cNvSpPr txBox="1"/>
          <p:nvPr/>
        </p:nvSpPr>
        <p:spPr>
          <a:xfrm>
            <a:off x="695739" y="37490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kumimoji="0" lang="en-US" altLang="en-US" sz="4800" b="0" i="0" u="none" strike="noStrike" normalizeH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95E337D-8EFB-F259-652D-F455797E1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nter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BBD96-A73C-53EE-AF84-EBC1A24E3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01" y="101894"/>
            <a:ext cx="8405569" cy="403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931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RightStep">
      <a:dk1>
        <a:srgbClr val="000000"/>
      </a:dk1>
      <a:lt1>
        <a:srgbClr val="FFFFFF"/>
      </a:lt1>
      <a:dk2>
        <a:srgbClr val="241D3A"/>
      </a:dk2>
      <a:lt2>
        <a:srgbClr val="E8E4E2"/>
      </a:lt2>
      <a:accent1>
        <a:srgbClr val="299EE7"/>
      </a:accent1>
      <a:accent2>
        <a:srgbClr val="173DD5"/>
      </a:accent2>
      <a:accent3>
        <a:srgbClr val="5229E7"/>
      </a:accent3>
      <a:accent4>
        <a:srgbClr val="8F17D5"/>
      </a:accent4>
      <a:accent5>
        <a:srgbClr val="E729DD"/>
      </a:accent5>
      <a:accent6>
        <a:srgbClr val="D5177C"/>
      </a:accent6>
      <a:hlink>
        <a:srgbClr val="BB6D3C"/>
      </a:hlink>
      <a:folHlink>
        <a:srgbClr val="7F7F7F"/>
      </a:folHlink>
    </a:clrScheme>
    <a:fontScheme name="Savon">
      <a:majorFont>
        <a:latin typeface="Speak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elawik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312</Words>
  <Application>Microsoft Office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ADLaM Display</vt:lpstr>
      <vt:lpstr>Amasis MT Pro Black</vt:lpstr>
      <vt:lpstr>Arial</vt:lpstr>
      <vt:lpstr>Consolas</vt:lpstr>
      <vt:lpstr>Garamond</vt:lpstr>
      <vt:lpstr>Inter</vt:lpstr>
      <vt:lpstr>Selawik Light</vt:lpstr>
      <vt:lpstr>Speak Pro</vt:lpstr>
      <vt:lpstr>SavonVTI</vt:lpstr>
      <vt:lpstr>Student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Instructions: How to Run the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Management System</dc:title>
  <dc:creator>Asif Manzoor</dc:creator>
  <cp:lastModifiedBy>Bhupender Kumar</cp:lastModifiedBy>
  <cp:revision>13</cp:revision>
  <dcterms:created xsi:type="dcterms:W3CDTF">2024-01-09T14:51:14Z</dcterms:created>
  <dcterms:modified xsi:type="dcterms:W3CDTF">2024-01-23T03:10:29Z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2024-01-09T16:07:34Z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0240ddef-d5d2-4d12-9778-352189885d63</vt:lpwstr>
  </property>
  <property fmtid="{D5CDD505-2E9C-101B-9397-08002B2CF9AE}" pid="7" name="MSIP_Label_defa4170-0d19-0005-0004-bc88714345d2_ActionId">
    <vt:lpwstr>8520709b-9cf3-46ec-9d01-9718c580d078</vt:lpwstr>
  </property>
  <property fmtid="{D5CDD505-2E9C-101B-9397-08002B2CF9AE}" pid="8" name="MSIP_Label_defa4170-0d19-0005-0004-bc88714345d2_ContentBits">
    <vt:lpwstr>0</vt:lpwstr>
  </property>
</Properties>
</file>